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191.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190.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media/image208.jpg" ContentType="image/png"/>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7"/>
  </p:notesMasterIdLst>
  <p:sldIdLst>
    <p:sldId id="464" r:id="rId2"/>
    <p:sldId id="514" r:id="rId3"/>
    <p:sldId id="287" r:id="rId4"/>
    <p:sldId id="474" r:id="rId5"/>
    <p:sldId id="513" r:id="rId6"/>
    <p:sldId id="502" r:id="rId7"/>
    <p:sldId id="310" r:id="rId8"/>
    <p:sldId id="351" r:id="rId9"/>
    <p:sldId id="497" r:id="rId10"/>
    <p:sldId id="476" r:id="rId11"/>
    <p:sldId id="367" r:id="rId12"/>
    <p:sldId id="277" r:id="rId13"/>
    <p:sldId id="379" r:id="rId14"/>
    <p:sldId id="356" r:id="rId15"/>
    <p:sldId id="281" r:id="rId16"/>
    <p:sldId id="400" r:id="rId17"/>
    <p:sldId id="503" r:id="rId18"/>
    <p:sldId id="290" r:id="rId19"/>
    <p:sldId id="295" r:id="rId20"/>
    <p:sldId id="369" r:id="rId21"/>
    <p:sldId id="331" r:id="rId22"/>
    <p:sldId id="490" r:id="rId23"/>
    <p:sldId id="259" r:id="rId24"/>
    <p:sldId id="276" r:id="rId25"/>
    <p:sldId id="488" r:id="rId26"/>
    <p:sldId id="381" r:id="rId27"/>
    <p:sldId id="383" r:id="rId28"/>
    <p:sldId id="339" r:id="rId29"/>
    <p:sldId id="504" r:id="rId30"/>
    <p:sldId id="348" r:id="rId31"/>
    <p:sldId id="362" r:id="rId32"/>
    <p:sldId id="318" r:id="rId33"/>
    <p:sldId id="501" r:id="rId34"/>
    <p:sldId id="442" r:id="rId35"/>
    <p:sldId id="403" r:id="rId36"/>
    <p:sldId id="365" r:id="rId37"/>
    <p:sldId id="417" r:id="rId38"/>
    <p:sldId id="416" r:id="rId39"/>
    <p:sldId id="355" r:id="rId40"/>
    <p:sldId id="492" r:id="rId41"/>
    <p:sldId id="448" r:id="rId42"/>
    <p:sldId id="398" r:id="rId43"/>
    <p:sldId id="397" r:id="rId44"/>
    <p:sldId id="399" r:id="rId45"/>
    <p:sldId id="487" r:id="rId46"/>
    <p:sldId id="388" r:id="rId47"/>
    <p:sldId id="461" r:id="rId48"/>
    <p:sldId id="275" r:id="rId49"/>
    <p:sldId id="470" r:id="rId50"/>
    <p:sldId id="372" r:id="rId51"/>
    <p:sldId id="294" r:id="rId52"/>
    <p:sldId id="350" r:id="rId53"/>
    <p:sldId id="469" r:id="rId54"/>
    <p:sldId id="258" r:id="rId55"/>
    <p:sldId id="262" r:id="rId56"/>
    <p:sldId id="289" r:id="rId57"/>
    <p:sldId id="304" r:id="rId58"/>
    <p:sldId id="263" r:id="rId59"/>
    <p:sldId id="296" r:id="rId60"/>
    <p:sldId id="411" r:id="rId61"/>
    <p:sldId id="440" r:id="rId62"/>
    <p:sldId id="437" r:id="rId63"/>
    <p:sldId id="284" r:id="rId64"/>
    <p:sldId id="293" r:id="rId65"/>
    <p:sldId id="279" r:id="rId66"/>
    <p:sldId id="342" r:id="rId67"/>
    <p:sldId id="495" r:id="rId68"/>
    <p:sldId id="500" r:id="rId69"/>
    <p:sldId id="338" r:id="rId70"/>
    <p:sldId id="408" r:id="rId71"/>
    <p:sldId id="303" r:id="rId72"/>
    <p:sldId id="378" r:id="rId73"/>
    <p:sldId id="299" r:id="rId74"/>
    <p:sldId id="439" r:id="rId75"/>
    <p:sldId id="345" r:id="rId76"/>
    <p:sldId id="498" r:id="rId77"/>
    <p:sldId id="479" r:id="rId78"/>
    <p:sldId id="344" r:id="rId79"/>
    <p:sldId id="341" r:id="rId80"/>
    <p:sldId id="406" r:id="rId81"/>
    <p:sldId id="494" r:id="rId82"/>
    <p:sldId id="274" r:id="rId83"/>
    <p:sldId id="428" r:id="rId84"/>
    <p:sldId id="333" r:id="rId85"/>
    <p:sldId id="382" r:id="rId86"/>
    <p:sldId id="452" r:id="rId87"/>
    <p:sldId id="438" r:id="rId88"/>
    <p:sldId id="330" r:id="rId89"/>
    <p:sldId id="278" r:id="rId90"/>
    <p:sldId id="426" r:id="rId91"/>
    <p:sldId id="451" r:id="rId92"/>
    <p:sldId id="430" r:id="rId93"/>
    <p:sldId id="496" r:id="rId94"/>
    <p:sldId id="481" r:id="rId95"/>
    <p:sldId id="302" r:id="rId96"/>
    <p:sldId id="357" r:id="rId97"/>
    <p:sldId id="482" r:id="rId98"/>
    <p:sldId id="489" r:id="rId99"/>
    <p:sldId id="314" r:id="rId100"/>
    <p:sldId id="404" r:id="rId101"/>
    <p:sldId id="421" r:id="rId102"/>
    <p:sldId id="256" r:id="rId103"/>
    <p:sldId id="329" r:id="rId104"/>
    <p:sldId id="368" r:id="rId105"/>
    <p:sldId id="455" r:id="rId106"/>
    <p:sldId id="264" r:id="rId107"/>
    <p:sldId id="319" r:id="rId108"/>
    <p:sldId id="326" r:id="rId109"/>
    <p:sldId id="309" r:id="rId110"/>
    <p:sldId id="374" r:id="rId111"/>
    <p:sldId id="484" r:id="rId112"/>
    <p:sldId id="507" r:id="rId113"/>
    <p:sldId id="436" r:id="rId114"/>
    <p:sldId id="472" r:id="rId115"/>
    <p:sldId id="405" r:id="rId116"/>
    <p:sldId id="306" r:id="rId117"/>
    <p:sldId id="268" r:id="rId118"/>
    <p:sldId id="415" r:id="rId119"/>
    <p:sldId id="332" r:id="rId120"/>
    <p:sldId id="286" r:id="rId121"/>
    <p:sldId id="370" r:id="rId122"/>
    <p:sldId id="493" r:id="rId123"/>
    <p:sldId id="307" r:id="rId124"/>
    <p:sldId id="349" r:id="rId125"/>
    <p:sldId id="391" r:id="rId126"/>
    <p:sldId id="266" r:id="rId127"/>
    <p:sldId id="457" r:id="rId128"/>
    <p:sldId id="354" r:id="rId129"/>
    <p:sldId id="478" r:id="rId130"/>
    <p:sldId id="402" r:id="rId131"/>
    <p:sldId id="419" r:id="rId132"/>
    <p:sldId id="409" r:id="rId133"/>
    <p:sldId id="353" r:id="rId134"/>
    <p:sldId id="273" r:id="rId135"/>
    <p:sldId id="316" r:id="rId136"/>
    <p:sldId id="414" r:id="rId137"/>
    <p:sldId id="260" r:id="rId138"/>
    <p:sldId id="271" r:id="rId139"/>
    <p:sldId id="386" r:id="rId140"/>
    <p:sldId id="483" r:id="rId141"/>
    <p:sldId id="363" r:id="rId142"/>
    <p:sldId id="257" r:id="rId143"/>
    <p:sldId id="384" r:id="rId144"/>
    <p:sldId id="373" r:id="rId145"/>
    <p:sldId id="465" r:id="rId146"/>
    <p:sldId id="335" r:id="rId147"/>
    <p:sldId id="358" r:id="rId148"/>
    <p:sldId id="486" r:id="rId149"/>
    <p:sldId id="471" r:id="rId150"/>
    <p:sldId id="473" r:id="rId151"/>
    <p:sldId id="445" r:id="rId152"/>
    <p:sldId id="447" r:id="rId153"/>
    <p:sldId id="393" r:id="rId154"/>
    <p:sldId id="347" r:id="rId155"/>
    <p:sldId id="505" r:id="rId156"/>
    <p:sldId id="390" r:id="rId157"/>
    <p:sldId id="424" r:id="rId158"/>
    <p:sldId id="453" r:id="rId159"/>
    <p:sldId id="377" r:id="rId160"/>
    <p:sldId id="359" r:id="rId161"/>
    <p:sldId id="477" r:id="rId162"/>
    <p:sldId id="425" r:id="rId163"/>
    <p:sldId id="449" r:id="rId164"/>
    <p:sldId id="315" r:id="rId165"/>
    <p:sldId id="387" r:id="rId166"/>
    <p:sldId id="427" r:id="rId167"/>
    <p:sldId id="340" r:id="rId168"/>
    <p:sldId id="385" r:id="rId169"/>
    <p:sldId id="288" r:id="rId170"/>
    <p:sldId id="429" r:id="rId171"/>
    <p:sldId id="311" r:id="rId172"/>
    <p:sldId id="454" r:id="rId173"/>
    <p:sldId id="431" r:id="rId174"/>
    <p:sldId id="376" r:id="rId175"/>
    <p:sldId id="432" r:id="rId176"/>
    <p:sldId id="433" r:id="rId177"/>
    <p:sldId id="328" r:id="rId178"/>
    <p:sldId id="322" r:id="rId179"/>
    <p:sldId id="441" r:id="rId180"/>
    <p:sldId id="375" r:id="rId181"/>
    <p:sldId id="300" r:id="rId182"/>
    <p:sldId id="446" r:id="rId183"/>
    <p:sldId id="360" r:id="rId184"/>
    <p:sldId id="265" r:id="rId185"/>
    <p:sldId id="467" r:id="rId186"/>
    <p:sldId id="389" r:id="rId187"/>
    <p:sldId id="324" r:id="rId188"/>
    <p:sldId id="459" r:id="rId189"/>
    <p:sldId id="261" r:id="rId190"/>
    <p:sldId id="450" r:id="rId191"/>
    <p:sldId id="325" r:id="rId192"/>
    <p:sldId id="336" r:id="rId193"/>
    <p:sldId id="308" r:id="rId194"/>
    <p:sldId id="323" r:id="rId195"/>
    <p:sldId id="463" r:id="rId196"/>
    <p:sldId id="267" r:id="rId197"/>
    <p:sldId id="485" r:id="rId198"/>
    <p:sldId id="280" r:id="rId199"/>
    <p:sldId id="456" r:id="rId200"/>
    <p:sldId id="466" r:id="rId201"/>
    <p:sldId id="407" r:id="rId202"/>
    <p:sldId id="270" r:id="rId203"/>
    <p:sldId id="468" r:id="rId204"/>
    <p:sldId id="392" r:id="rId205"/>
    <p:sldId id="272" r:id="rId206"/>
    <p:sldId id="334" r:id="rId207"/>
    <p:sldId id="361" r:id="rId208"/>
    <p:sldId id="297" r:id="rId209"/>
    <p:sldId id="269" r:id="rId210"/>
    <p:sldId id="343" r:id="rId211"/>
    <p:sldId id="480" r:id="rId212"/>
    <p:sldId id="422" r:id="rId213"/>
    <p:sldId id="298" r:id="rId214"/>
    <p:sldId id="371" r:id="rId215"/>
    <p:sldId id="337" r:id="rId216"/>
    <p:sldId id="508" r:id="rId217"/>
    <p:sldId id="380" r:id="rId218"/>
    <p:sldId id="352" r:id="rId219"/>
    <p:sldId id="460" r:id="rId220"/>
    <p:sldId id="327" r:id="rId221"/>
    <p:sldId id="317" r:id="rId222"/>
    <p:sldId id="313" r:id="rId223"/>
    <p:sldId id="283" r:id="rId224"/>
    <p:sldId id="499" r:id="rId225"/>
    <p:sldId id="491" r:id="rId226"/>
    <p:sldId id="301" r:id="rId227"/>
    <p:sldId id="312" r:id="rId228"/>
    <p:sldId id="458" r:id="rId229"/>
    <p:sldId id="401" r:id="rId230"/>
    <p:sldId id="506" r:id="rId231"/>
    <p:sldId id="475" r:id="rId232"/>
    <p:sldId id="462" r:id="rId233"/>
    <p:sldId id="420" r:id="rId234"/>
    <p:sldId id="366" r:id="rId235"/>
    <p:sldId id="413" r:id="rId236"/>
    <p:sldId id="285" r:id="rId237"/>
    <p:sldId id="282" r:id="rId238"/>
    <p:sldId id="291" r:id="rId239"/>
    <p:sldId id="292" r:id="rId240"/>
    <p:sldId id="321" r:id="rId241"/>
    <p:sldId id="320" r:id="rId242"/>
    <p:sldId id="395" r:id="rId243"/>
    <p:sldId id="394" r:id="rId244"/>
    <p:sldId id="410" r:id="rId245"/>
    <p:sldId id="412" r:id="rId246"/>
    <p:sldId id="418" r:id="rId247"/>
    <p:sldId id="364" r:id="rId248"/>
    <p:sldId id="434" r:id="rId249"/>
    <p:sldId id="511" r:id="rId250"/>
    <p:sldId id="443" r:id="rId251"/>
    <p:sldId id="444" r:id="rId252"/>
    <p:sldId id="305" r:id="rId253"/>
    <p:sldId id="510" r:id="rId254"/>
    <p:sldId id="346" r:id="rId255"/>
    <p:sldId id="509" r:id="rId2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45" autoAdjust="0"/>
    <p:restoredTop sz="87779" autoAdjust="0"/>
  </p:normalViewPr>
  <p:slideViewPr>
    <p:cSldViewPr snapToGrid="0">
      <p:cViewPr varScale="1">
        <p:scale>
          <a:sx n="80" d="100"/>
          <a:sy n="80" d="100"/>
        </p:scale>
        <p:origin x="52" y="13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4" d="100"/>
          <a:sy n="84" d="100"/>
        </p:scale>
        <p:origin x="382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viewProps" Target="viewProps.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theme" Target="theme/theme1.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tableStyles" Target="tableStyles.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customXml" Target="../customXml/item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customXml" Target="../customXml/item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customXml" Target="../customXml/item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notesMaster" Target="notesMasters/notesMaster1.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FC60D2-727C-4394-AF35-54FE0D52021E}" type="datetimeFigureOut">
              <a:rPr lang="en-US" smtClean="0"/>
              <a:t>5/18/2021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55087D-E07F-416B-AD2E-1548FF62A45A}" type="slidenum">
              <a:rPr lang="en-US" smtClean="0"/>
              <a:t>‹#›</a:t>
            </a:fld>
            <a:endParaRPr lang="en-US"/>
          </a:p>
        </p:txBody>
      </p:sp>
    </p:spTree>
    <p:extLst>
      <p:ext uri="{BB962C8B-B14F-4D97-AF65-F5344CB8AC3E}">
        <p14:creationId xmlns:p14="http://schemas.microsoft.com/office/powerpoint/2010/main" val="4161228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Barlow and Combiths (2019)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Phonological Typologies Laboratory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San Diego State University</a:t>
            </a:r>
          </a:p>
        </p:txBody>
      </p:sp>
      <p:sp>
        <p:nvSpPr>
          <p:cNvPr id="4" name="Slide Number Placeholder 3"/>
          <p:cNvSpPr>
            <a:spLocks noGrp="1"/>
          </p:cNvSpPr>
          <p:nvPr>
            <p:ph type="sldNum" sz="quarter" idx="5"/>
          </p:nvPr>
        </p:nvSpPr>
        <p:spPr/>
        <p:txBody>
          <a:bodyPr/>
          <a:lstStyle/>
          <a:p>
            <a:fld id="{4A55087D-E07F-416B-AD2E-1548FF62A45A}" type="slidenum">
              <a:rPr lang="en-US" smtClean="0"/>
              <a:t>1</a:t>
            </a:fld>
            <a:endParaRPr lang="en-US"/>
          </a:p>
        </p:txBody>
      </p:sp>
    </p:spTree>
    <p:extLst>
      <p:ext uri="{BB962C8B-B14F-4D97-AF65-F5344CB8AC3E}">
        <p14:creationId xmlns:p14="http://schemas.microsoft.com/office/powerpoint/2010/main" val="3470718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es una (nuez)</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10</a:t>
            </a:fld>
            <a:endParaRPr lang="en-US"/>
          </a:p>
        </p:txBody>
      </p:sp>
    </p:spTree>
    <p:extLst>
      <p:ext uri="{BB962C8B-B14F-4D97-AF65-F5344CB8AC3E}">
        <p14:creationId xmlns:p14="http://schemas.microsoft.com/office/powerpoint/2010/main" val="110259116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Esta</a:t>
            </a:r>
            <a:r>
              <a:rPr lang="en-US" baseline="0" dirty="0"/>
              <a:t> </a:t>
            </a:r>
            <a:r>
              <a:rPr lang="en-US" baseline="0" dirty="0" err="1"/>
              <a:t>atleta</a:t>
            </a:r>
            <a:r>
              <a:rPr lang="en-US" baseline="0" dirty="0"/>
              <a:t> le </a:t>
            </a:r>
            <a:r>
              <a:rPr lang="en-US" baseline="0" dirty="0" err="1"/>
              <a:t>encanta</a:t>
            </a:r>
            <a:r>
              <a:rPr lang="en-US" baseline="0" dirty="0"/>
              <a:t>…</a:t>
            </a:r>
            <a:r>
              <a:rPr lang="en-US" dirty="0"/>
              <a:t>”</a:t>
            </a:r>
            <a:r>
              <a:rPr lang="en-US" baseline="0" dirty="0"/>
              <a:t> </a:t>
            </a:r>
            <a:r>
              <a:rPr lang="en-US" dirty="0"/>
              <a:t>(</a:t>
            </a:r>
            <a:r>
              <a:rPr lang="en-US" dirty="0" err="1"/>
              <a:t>nadar</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100</a:t>
            </a:fld>
            <a:endParaRPr lang="en-US"/>
          </a:p>
        </p:txBody>
      </p:sp>
    </p:spTree>
    <p:extLst>
      <p:ext uri="{BB962C8B-B14F-4D97-AF65-F5344CB8AC3E}">
        <p14:creationId xmlns:p14="http://schemas.microsoft.com/office/powerpoint/2010/main" val="362860500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“Este</a:t>
            </a:r>
            <a:r>
              <a:rPr lang="en-US" baseline="0" dirty="0"/>
              <a:t> animal vive </a:t>
            </a:r>
            <a:r>
              <a:rPr lang="en-US" baseline="0" dirty="0" err="1"/>
              <a:t>en</a:t>
            </a:r>
            <a:r>
              <a:rPr lang="en-US" baseline="0" dirty="0"/>
              <a:t> el mar. </a:t>
            </a:r>
            <a:r>
              <a:rPr lang="en-US" baseline="0" dirty="0" err="1"/>
              <a:t>Es</a:t>
            </a:r>
            <a:r>
              <a:rPr lang="en-US" baseline="0" dirty="0"/>
              <a:t> un…” (</a:t>
            </a:r>
            <a:r>
              <a:rPr lang="en-US" baseline="0" dirty="0" err="1"/>
              <a:t>pulpo</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101</a:t>
            </a:fld>
            <a:endParaRPr lang="en-US"/>
          </a:p>
        </p:txBody>
      </p:sp>
    </p:spTree>
    <p:extLst>
      <p:ext uri="{BB962C8B-B14F-4D97-AF65-F5344CB8AC3E}">
        <p14:creationId xmlns:p14="http://schemas.microsoft.com/office/powerpoint/2010/main" val="284431599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r>
              <a:rPr lang="en-US" baseline="0" dirty="0" err="1"/>
              <a:t>Cuando</a:t>
            </a:r>
            <a:r>
              <a:rPr lang="en-US" baseline="0" dirty="0"/>
              <a:t> </a:t>
            </a:r>
            <a:r>
              <a:rPr lang="en-US" baseline="0" dirty="0" err="1"/>
              <a:t>hace</a:t>
            </a:r>
            <a:r>
              <a:rPr lang="en-US" baseline="0" dirty="0"/>
              <a:t> </a:t>
            </a:r>
            <a:r>
              <a:rPr lang="en-US" baseline="0" dirty="0" err="1"/>
              <a:t>frio</a:t>
            </a:r>
            <a:r>
              <a:rPr lang="en-US" baseline="0" dirty="0"/>
              <a:t> se pone un…” (</a:t>
            </a:r>
            <a:r>
              <a:rPr lang="en-US" baseline="0" dirty="0" err="1"/>
              <a:t>abrigo</a:t>
            </a:r>
            <a:r>
              <a:rPr lang="en-US" baseline="0"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102</a:t>
            </a:fld>
            <a:endParaRPr lang="en-US"/>
          </a:p>
        </p:txBody>
      </p:sp>
    </p:spTree>
    <p:extLst>
      <p:ext uri="{BB962C8B-B14F-4D97-AF65-F5344CB8AC3E}">
        <p14:creationId xmlns:p14="http://schemas.microsoft.com/office/powerpoint/2010/main" val="207183274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t>
            </a:r>
            <a:r>
              <a:rPr lang="en-US" baseline="0" dirty="0"/>
              <a:t> hombre </a:t>
            </a:r>
            <a:r>
              <a:rPr lang="en-US" baseline="0" dirty="0" err="1"/>
              <a:t>esta</a:t>
            </a:r>
            <a:r>
              <a:rPr lang="en-US" baseline="0" dirty="0"/>
              <a:t> </a:t>
            </a:r>
            <a:r>
              <a:rPr lang="en-US" baseline="0" dirty="0" err="1"/>
              <a:t>rascando</a:t>
            </a:r>
            <a:r>
              <a:rPr lang="en-US" baseline="0" dirty="0"/>
              <a:t> </a:t>
            </a:r>
            <a:r>
              <a:rPr lang="en-US" baseline="0" dirty="0" err="1"/>
              <a:t>su</a:t>
            </a:r>
            <a:r>
              <a:rPr lang="en-US" baseline="0" dirty="0"/>
              <a:t>…” (</a:t>
            </a:r>
            <a:r>
              <a:rPr lang="en-US" baseline="0" dirty="0" err="1"/>
              <a:t>espalda</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103</a:t>
            </a:fld>
            <a:endParaRPr lang="en-US"/>
          </a:p>
        </p:txBody>
      </p:sp>
    </p:spTree>
    <p:extLst>
      <p:ext uri="{BB962C8B-B14F-4D97-AF65-F5344CB8AC3E}">
        <p14:creationId xmlns:p14="http://schemas.microsoft.com/office/powerpoint/2010/main" val="340899426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 animals</a:t>
            </a:r>
            <a:r>
              <a:rPr lang="en-US" baseline="0" dirty="0"/>
              <a:t> </a:t>
            </a:r>
            <a:r>
              <a:rPr lang="en-US" baseline="0" dirty="0" err="1"/>
              <a:t>viven</a:t>
            </a:r>
            <a:r>
              <a:rPr lang="en-US" baseline="0" dirty="0"/>
              <a:t> </a:t>
            </a:r>
            <a:r>
              <a:rPr lang="en-US" baseline="0" dirty="0" err="1"/>
              <a:t>en</a:t>
            </a:r>
            <a:r>
              <a:rPr lang="en-US" baseline="0" dirty="0"/>
              <a:t> </a:t>
            </a:r>
            <a:r>
              <a:rPr lang="en-US" baseline="0" dirty="0" err="1"/>
              <a:t>una</a:t>
            </a:r>
            <a:r>
              <a:rPr lang="en-US" baseline="0" dirty="0"/>
              <a:t>…” (</a:t>
            </a:r>
            <a:r>
              <a:rPr lang="en-US" baseline="0" dirty="0" err="1"/>
              <a:t>granja</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104</a:t>
            </a:fld>
            <a:endParaRPr lang="en-US"/>
          </a:p>
        </p:txBody>
      </p:sp>
    </p:spTree>
    <p:extLst>
      <p:ext uri="{BB962C8B-B14F-4D97-AF65-F5344CB8AC3E}">
        <p14:creationId xmlns:p14="http://schemas.microsoft.com/office/powerpoint/2010/main" val="130637642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a:t>
            </a:r>
            <a:r>
              <a:rPr lang="en-US" baseline="0" dirty="0"/>
              <a:t> </a:t>
            </a:r>
            <a:r>
              <a:rPr lang="en-US" baseline="0" dirty="0" err="1"/>
              <a:t>es</a:t>
            </a:r>
            <a:r>
              <a:rPr lang="en-US" baseline="0" dirty="0"/>
              <a:t> un </a:t>
            </a:r>
            <a:r>
              <a:rPr lang="en-US" baseline="0" dirty="0" err="1"/>
              <a:t>carro</a:t>
            </a:r>
            <a:r>
              <a:rPr lang="en-US" baseline="0" dirty="0"/>
              <a:t> </a:t>
            </a:r>
            <a:r>
              <a:rPr lang="en-US" baseline="0" dirty="0" err="1"/>
              <a:t>es</a:t>
            </a:r>
            <a:r>
              <a:rPr lang="en-US" baseline="0" dirty="0"/>
              <a:t> un…” (</a:t>
            </a:r>
            <a:r>
              <a:rPr lang="en-US" baseline="0" dirty="0" err="1"/>
              <a:t>tren</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105</a:t>
            </a:fld>
            <a:endParaRPr lang="en-US"/>
          </a:p>
        </p:txBody>
      </p:sp>
    </p:spTree>
    <p:extLst>
      <p:ext uri="{BB962C8B-B14F-4D97-AF65-F5344CB8AC3E}">
        <p14:creationId xmlns:p14="http://schemas.microsoft.com/office/powerpoint/2010/main" val="62321852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a:t>
            </a:r>
            <a:r>
              <a:rPr lang="en-US" baseline="0" dirty="0"/>
              <a:t> </a:t>
            </a:r>
            <a:r>
              <a:rPr lang="en-US" baseline="0" dirty="0" err="1"/>
              <a:t>jugadores</a:t>
            </a:r>
            <a:r>
              <a:rPr lang="en-US" baseline="0" dirty="0"/>
              <a:t> de </a:t>
            </a:r>
            <a:r>
              <a:rPr lang="en-US" baseline="0" dirty="0" err="1"/>
              <a:t>beisbol</a:t>
            </a:r>
            <a:r>
              <a:rPr lang="en-US" baseline="0" dirty="0"/>
              <a:t> se </a:t>
            </a:r>
            <a:r>
              <a:rPr lang="en-US" baseline="0" dirty="0" err="1"/>
              <a:t>ponen</a:t>
            </a:r>
            <a:r>
              <a:rPr lang="en-US" baseline="0" dirty="0"/>
              <a:t> </a:t>
            </a:r>
            <a:r>
              <a:rPr lang="en-US" baseline="0" dirty="0" err="1"/>
              <a:t>una</a:t>
            </a:r>
            <a:r>
              <a:rPr lang="en-US" baseline="0" dirty="0"/>
              <a:t>…” (cachucha)</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106</a:t>
            </a:fld>
            <a:endParaRPr lang="en-US"/>
          </a:p>
        </p:txBody>
      </p:sp>
    </p:spTree>
    <p:extLst>
      <p:ext uri="{BB962C8B-B14F-4D97-AF65-F5344CB8AC3E}">
        <p14:creationId xmlns:p14="http://schemas.microsoft.com/office/powerpoint/2010/main" val="250111198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a:t>
            </a:r>
            <a:r>
              <a:rPr lang="en-US" dirty="0" err="1"/>
              <a:t>es</a:t>
            </a:r>
            <a:r>
              <a:rPr lang="en-US" dirty="0"/>
              <a:t> un </a:t>
            </a:r>
            <a:r>
              <a:rPr lang="en-US" dirty="0" err="1"/>
              <a:t>delfín</a:t>
            </a:r>
            <a:r>
              <a:rPr lang="en-US" baseline="0" dirty="0"/>
              <a:t> </a:t>
            </a:r>
            <a:r>
              <a:rPr lang="en-US" baseline="0" dirty="0" err="1"/>
              <a:t>es</a:t>
            </a:r>
            <a:r>
              <a:rPr lang="en-US" baseline="0" dirty="0"/>
              <a:t> </a:t>
            </a:r>
            <a:r>
              <a:rPr lang="en-US" baseline="0" dirty="0" err="1"/>
              <a:t>una</a:t>
            </a:r>
            <a:r>
              <a:rPr lang="en-US" baseline="0" dirty="0"/>
              <a:t>…” (</a:t>
            </a:r>
            <a:r>
              <a:rPr lang="en-US" baseline="0" dirty="0" err="1"/>
              <a:t>foca</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107</a:t>
            </a:fld>
            <a:endParaRPr lang="en-US"/>
          </a:p>
        </p:txBody>
      </p:sp>
    </p:spTree>
    <p:extLst>
      <p:ext uri="{BB962C8B-B14F-4D97-AF65-F5344CB8AC3E}">
        <p14:creationId xmlns:p14="http://schemas.microsoft.com/office/powerpoint/2010/main" val="34059260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Esa</a:t>
            </a:r>
            <a:r>
              <a:rPr lang="en-US" dirty="0"/>
              <a:t> </a:t>
            </a:r>
            <a:r>
              <a:rPr lang="en-US" dirty="0" err="1"/>
              <a:t>es</a:t>
            </a:r>
            <a:r>
              <a:rPr lang="en-US" dirty="0"/>
              <a:t> </a:t>
            </a:r>
            <a:r>
              <a:rPr lang="en-US" dirty="0" err="1"/>
              <a:t>una</a:t>
            </a:r>
            <a:r>
              <a:rPr lang="en-US" dirty="0"/>
              <a:t>…” (Estrella)</a:t>
            </a:r>
          </a:p>
        </p:txBody>
      </p:sp>
      <p:sp>
        <p:nvSpPr>
          <p:cNvPr id="4" name="Slide Number Placeholder 3"/>
          <p:cNvSpPr>
            <a:spLocks noGrp="1"/>
          </p:cNvSpPr>
          <p:nvPr>
            <p:ph type="sldNum" sz="quarter" idx="10"/>
          </p:nvPr>
        </p:nvSpPr>
        <p:spPr/>
        <p:txBody>
          <a:bodyPr/>
          <a:lstStyle/>
          <a:p>
            <a:fld id="{4A55087D-E07F-416B-AD2E-1548FF62A45A}" type="slidenum">
              <a:rPr lang="en-US" smtClean="0"/>
              <a:t>108</a:t>
            </a:fld>
            <a:endParaRPr lang="en-US"/>
          </a:p>
        </p:txBody>
      </p:sp>
    </p:spTree>
    <p:extLst>
      <p:ext uri="{BB962C8B-B14F-4D97-AF65-F5344CB8AC3E}">
        <p14:creationId xmlns:p14="http://schemas.microsoft.com/office/powerpoint/2010/main" val="174220918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“Ese animal </a:t>
            </a:r>
            <a:r>
              <a:rPr lang="en-US" dirty="0" err="1"/>
              <a:t>es</a:t>
            </a:r>
            <a:r>
              <a:rPr lang="en-US" dirty="0"/>
              <a:t> un…” (</a:t>
            </a:r>
            <a:r>
              <a:rPr lang="en-US" dirty="0" err="1"/>
              <a:t>gato</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109</a:t>
            </a:fld>
            <a:endParaRPr lang="en-US"/>
          </a:p>
        </p:txBody>
      </p:sp>
    </p:spTree>
    <p:extLst>
      <p:ext uri="{BB962C8B-B14F-4D97-AF65-F5344CB8AC3E}">
        <p14:creationId xmlns:p14="http://schemas.microsoft.com/office/powerpoint/2010/main" val="2308479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persona es pequeña pero el dinosaurio es..." (grande)</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11</a:t>
            </a:fld>
            <a:endParaRPr lang="en-US"/>
          </a:p>
        </p:txBody>
      </p:sp>
    </p:spTree>
    <p:extLst>
      <p:ext uri="{BB962C8B-B14F-4D97-AF65-F5344CB8AC3E}">
        <p14:creationId xmlns:p14="http://schemas.microsoft.com/office/powerpoint/2010/main" val="299442176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a:t>
            </a:r>
            <a:r>
              <a:rPr lang="en-US" dirty="0" err="1"/>
              <a:t>cigaro</a:t>
            </a:r>
            <a:r>
              <a:rPr lang="en-US" dirty="0"/>
              <a:t> produce…”</a:t>
            </a:r>
            <a:r>
              <a:rPr lang="en-US" baseline="0" dirty="0"/>
              <a:t> (</a:t>
            </a:r>
            <a:r>
              <a:rPr lang="en-US" baseline="0" dirty="0" err="1"/>
              <a:t>humo</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110</a:t>
            </a:fld>
            <a:endParaRPr lang="en-US"/>
          </a:p>
        </p:txBody>
      </p:sp>
    </p:spTree>
    <p:extLst>
      <p:ext uri="{BB962C8B-B14F-4D97-AF65-F5344CB8AC3E}">
        <p14:creationId xmlns:p14="http://schemas.microsoft.com/office/powerpoint/2010/main" val="128852631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Cuando mi madre</a:t>
            </a:r>
            <a:r>
              <a:rPr lang="es-419" baseline="0" dirty="0"/>
              <a:t> me pregunta “Como está el desayuno que te hice?” yo digo (</a:t>
            </a:r>
            <a:r>
              <a:rPr lang="es-419" dirty="0"/>
              <a:t>bueno).</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111</a:t>
            </a:fld>
            <a:endParaRPr lang="en-US"/>
          </a:p>
        </p:txBody>
      </p:sp>
    </p:spTree>
    <p:extLst>
      <p:ext uri="{BB962C8B-B14F-4D97-AF65-F5344CB8AC3E}">
        <p14:creationId xmlns:p14="http://schemas.microsoft.com/office/powerpoint/2010/main" val="159918710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Se duele</a:t>
            </a:r>
            <a:r>
              <a:rPr lang="es-419" baseline="0" dirty="0"/>
              <a:t> el pie. Se</a:t>
            </a:r>
            <a:r>
              <a:rPr lang="es-419" dirty="0"/>
              <a:t> (tuerce) el</a:t>
            </a:r>
            <a:r>
              <a:rPr lang="es-419" baseline="0" dirty="0"/>
              <a:t> pie.</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112</a:t>
            </a:fld>
            <a:endParaRPr lang="en-US"/>
          </a:p>
        </p:txBody>
      </p:sp>
    </p:spTree>
    <p:extLst>
      <p:ext uri="{BB962C8B-B14F-4D97-AF65-F5344CB8AC3E}">
        <p14:creationId xmlns:p14="http://schemas.microsoft.com/office/powerpoint/2010/main" val="392560271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Tomo</a:t>
            </a:r>
            <a:r>
              <a:rPr lang="en-US" baseline="0" dirty="0"/>
              <a:t> </a:t>
            </a:r>
            <a:r>
              <a:rPr lang="en-US" baseline="0" dirty="0" err="1"/>
              <a:t>agua</a:t>
            </a:r>
            <a:r>
              <a:rPr lang="en-US" baseline="0" dirty="0"/>
              <a:t> </a:t>
            </a:r>
            <a:r>
              <a:rPr lang="en-US" baseline="0" dirty="0" err="1"/>
              <a:t>cuando</a:t>
            </a:r>
            <a:r>
              <a:rPr lang="en-US" baseline="0" dirty="0"/>
              <a:t> </a:t>
            </a:r>
            <a:r>
              <a:rPr lang="en-US" baseline="0" dirty="0" err="1"/>
              <a:t>tengo</a:t>
            </a:r>
            <a:r>
              <a:rPr lang="en-US" baseline="0" dirty="0"/>
              <a:t> </a:t>
            </a:r>
            <a:r>
              <a:rPr lang="en-US" baseline="0" dirty="0" err="1"/>
              <a:t>mucha</a:t>
            </a:r>
            <a:r>
              <a:rPr lang="en-US" baseline="0" dirty="0"/>
              <a:t>…” (</a:t>
            </a:r>
            <a:r>
              <a:rPr lang="en-US" baseline="0" dirty="0" err="1"/>
              <a:t>sed</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113</a:t>
            </a:fld>
            <a:endParaRPr lang="en-US"/>
          </a:p>
        </p:txBody>
      </p:sp>
    </p:spTree>
    <p:extLst>
      <p:ext uri="{BB962C8B-B14F-4D97-AF65-F5344CB8AC3E}">
        <p14:creationId xmlns:p14="http://schemas.microsoft.com/office/powerpoint/2010/main" val="222906557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T</a:t>
            </a:r>
            <a:r>
              <a:rPr lang="en-US" dirty="0" err="1"/>
              <a:t>odos</a:t>
            </a:r>
            <a:r>
              <a:rPr lang="en-US" dirty="0"/>
              <a:t> los </a:t>
            </a:r>
            <a:r>
              <a:rPr lang="en-US" dirty="0" err="1"/>
              <a:t>días</a:t>
            </a:r>
            <a:r>
              <a:rPr lang="en-US" dirty="0"/>
              <a:t> </a:t>
            </a:r>
            <a:r>
              <a:rPr lang="en-US" dirty="0" err="1"/>
              <a:t>digo</a:t>
            </a:r>
            <a:r>
              <a:rPr lang="en-US" dirty="0"/>
              <a:t> a mi </a:t>
            </a:r>
            <a:r>
              <a:rPr lang="en-US" dirty="0" err="1"/>
              <a:t>familia</a:t>
            </a:r>
            <a:r>
              <a:rPr lang="en-US" dirty="0"/>
              <a:t> se (</a:t>
            </a:r>
            <a:r>
              <a:rPr lang="en-US" dirty="0" err="1"/>
              <a:t>quiero</a:t>
            </a:r>
            <a:r>
              <a:rPr lang="en-US" dirty="0"/>
              <a:t>)</a:t>
            </a:r>
          </a:p>
        </p:txBody>
      </p:sp>
      <p:sp>
        <p:nvSpPr>
          <p:cNvPr id="4" name="Slide Number Placeholder 3"/>
          <p:cNvSpPr>
            <a:spLocks noGrp="1"/>
          </p:cNvSpPr>
          <p:nvPr>
            <p:ph type="sldNum" sz="quarter" idx="5"/>
          </p:nvPr>
        </p:nvSpPr>
        <p:spPr/>
        <p:txBody>
          <a:bodyPr/>
          <a:lstStyle/>
          <a:p>
            <a:fld id="{4A55087D-E07F-416B-AD2E-1548FF62A45A}" type="slidenum">
              <a:rPr lang="en-US" smtClean="0"/>
              <a:t>114</a:t>
            </a:fld>
            <a:endParaRPr lang="en-US"/>
          </a:p>
        </p:txBody>
      </p:sp>
    </p:spTree>
    <p:extLst>
      <p:ext uri="{BB962C8B-B14F-4D97-AF65-F5344CB8AC3E}">
        <p14:creationId xmlns:p14="http://schemas.microsoft.com/office/powerpoint/2010/main" val="84415200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Qué</a:t>
            </a:r>
            <a:r>
              <a:rPr lang="en-US" dirty="0"/>
              <a:t> </a:t>
            </a:r>
            <a:r>
              <a:rPr lang="en-US" dirty="0" err="1"/>
              <a:t>es</a:t>
            </a:r>
            <a:r>
              <a:rPr lang="en-US" dirty="0"/>
              <a:t> </a:t>
            </a:r>
            <a:r>
              <a:rPr lang="en-US" dirty="0" err="1"/>
              <a:t>esto</a:t>
            </a:r>
            <a:r>
              <a:rPr lang="en-US" dirty="0"/>
              <a:t>?” (</a:t>
            </a:r>
            <a:r>
              <a:rPr lang="en-US" dirty="0" err="1"/>
              <a:t>nariz</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115</a:t>
            </a:fld>
            <a:endParaRPr lang="en-US"/>
          </a:p>
        </p:txBody>
      </p:sp>
    </p:spTree>
    <p:extLst>
      <p:ext uri="{BB962C8B-B14F-4D97-AF65-F5344CB8AC3E}">
        <p14:creationId xmlns:p14="http://schemas.microsoft.com/office/powerpoint/2010/main" val="369114370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Cuando</a:t>
            </a:r>
            <a:r>
              <a:rPr lang="en-US" dirty="0"/>
              <a:t> </a:t>
            </a:r>
            <a:r>
              <a:rPr lang="en-US" dirty="0" err="1"/>
              <a:t>vienes</a:t>
            </a:r>
            <a:r>
              <a:rPr lang="en-US" baseline="0" dirty="0"/>
              <a:t> a la </a:t>
            </a:r>
            <a:r>
              <a:rPr lang="en-US" baseline="0" dirty="0" err="1"/>
              <a:t>escuela</a:t>
            </a:r>
            <a:r>
              <a:rPr lang="en-US" baseline="0" dirty="0"/>
              <a:t> </a:t>
            </a:r>
            <a:r>
              <a:rPr lang="en-US" baseline="0" dirty="0" err="1"/>
              <a:t>te</a:t>
            </a:r>
            <a:r>
              <a:rPr lang="en-US" baseline="0" dirty="0"/>
              <a:t> vas a </a:t>
            </a:r>
            <a:r>
              <a:rPr lang="en-US" baseline="0" dirty="0" err="1"/>
              <a:t>tu</a:t>
            </a:r>
            <a:r>
              <a:rPr lang="en-US" baseline="0" dirty="0"/>
              <a:t>…” (</a:t>
            </a:r>
            <a:r>
              <a:rPr lang="en-US" baseline="0" dirty="0" err="1"/>
              <a:t>clase</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116</a:t>
            </a:fld>
            <a:endParaRPr lang="en-US"/>
          </a:p>
        </p:txBody>
      </p:sp>
    </p:spTree>
    <p:extLst>
      <p:ext uri="{BB962C8B-B14F-4D97-AF65-F5344CB8AC3E}">
        <p14:creationId xmlns:p14="http://schemas.microsoft.com/office/powerpoint/2010/main" val="271650378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Esta</a:t>
            </a:r>
            <a:r>
              <a:rPr lang="en-US" baseline="0" dirty="0"/>
              <a:t> </a:t>
            </a:r>
            <a:r>
              <a:rPr lang="en-US" baseline="0" dirty="0" err="1"/>
              <a:t>volando</a:t>
            </a:r>
            <a:r>
              <a:rPr lang="en-US" baseline="0" dirty="0"/>
              <a:t> </a:t>
            </a:r>
            <a:r>
              <a:rPr lang="en-US" baseline="0" dirty="0" err="1"/>
              <a:t>en</a:t>
            </a:r>
            <a:r>
              <a:rPr lang="en-US" baseline="0" dirty="0"/>
              <a:t> el </a:t>
            </a:r>
            <a:r>
              <a:rPr lang="en-US" baseline="0" dirty="0" err="1"/>
              <a:t>cielo</a:t>
            </a:r>
            <a:r>
              <a:rPr lang="en-US" baseline="0" dirty="0"/>
              <a:t> la</a:t>
            </a:r>
            <a:r>
              <a:rPr lang="en-US" dirty="0"/>
              <a:t>…” (</a:t>
            </a:r>
            <a:r>
              <a:rPr lang="en-US" baseline="0" dirty="0" err="1"/>
              <a:t>bruja</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117</a:t>
            </a:fld>
            <a:endParaRPr lang="en-US"/>
          </a:p>
        </p:txBody>
      </p:sp>
    </p:spTree>
    <p:extLst>
      <p:ext uri="{BB962C8B-B14F-4D97-AF65-F5344CB8AC3E}">
        <p14:creationId xmlns:p14="http://schemas.microsoft.com/office/powerpoint/2010/main" val="206397352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Qué</a:t>
            </a:r>
            <a:r>
              <a:rPr lang="en-US" baseline="0" dirty="0"/>
              <a:t> </a:t>
            </a:r>
            <a:r>
              <a:rPr lang="en-US" baseline="0" dirty="0" err="1"/>
              <a:t>es</a:t>
            </a:r>
            <a:r>
              <a:rPr lang="en-US" baseline="0" dirty="0"/>
              <a:t> </a:t>
            </a:r>
            <a:r>
              <a:rPr lang="en-US" baseline="0" dirty="0" err="1"/>
              <a:t>esto</a:t>
            </a:r>
            <a:r>
              <a:rPr lang="en-US" baseline="0" dirty="0"/>
              <a:t>?” (</a:t>
            </a:r>
            <a:r>
              <a:rPr lang="en-US" baseline="0" dirty="0" err="1"/>
              <a:t>ojo</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118</a:t>
            </a:fld>
            <a:endParaRPr lang="en-US"/>
          </a:p>
        </p:txBody>
      </p:sp>
    </p:spTree>
    <p:extLst>
      <p:ext uri="{BB962C8B-B14F-4D97-AF65-F5344CB8AC3E}">
        <p14:creationId xmlns:p14="http://schemas.microsoft.com/office/powerpoint/2010/main" val="5739112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 Lunes</a:t>
            </a:r>
            <a:r>
              <a:rPr lang="en-US" baseline="0" dirty="0"/>
              <a:t> a Viernes vas a la…” (</a:t>
            </a:r>
            <a:r>
              <a:rPr lang="en-US" baseline="0" dirty="0" err="1"/>
              <a:t>escuela</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119</a:t>
            </a:fld>
            <a:endParaRPr lang="en-US"/>
          </a:p>
        </p:txBody>
      </p:sp>
    </p:spTree>
    <p:extLst>
      <p:ext uri="{BB962C8B-B14F-4D97-AF65-F5344CB8AC3E}">
        <p14:creationId xmlns:p14="http://schemas.microsoft.com/office/powerpoint/2010/main" val="3716056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Esa</a:t>
            </a:r>
            <a:r>
              <a:rPr lang="en-US" baseline="0" dirty="0"/>
              <a:t> </a:t>
            </a:r>
            <a:r>
              <a:rPr lang="en-US" baseline="0" dirty="0" err="1"/>
              <a:t>es</a:t>
            </a:r>
            <a:r>
              <a:rPr lang="en-US" baseline="0" dirty="0"/>
              <a:t> </a:t>
            </a:r>
            <a:r>
              <a:rPr lang="en-US" baseline="0" dirty="0" err="1"/>
              <a:t>una</a:t>
            </a:r>
            <a:r>
              <a:rPr lang="en-US" baseline="0" dirty="0"/>
              <a:t>…” (</a:t>
            </a:r>
            <a:r>
              <a:rPr lang="en-US" baseline="0" dirty="0" err="1"/>
              <a:t>bandera</a:t>
            </a:r>
            <a:r>
              <a:rPr lang="en-US" baseline="0" dirty="0"/>
              <a:t>)</a:t>
            </a:r>
          </a:p>
          <a:p>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12</a:t>
            </a:fld>
            <a:endParaRPr lang="en-US"/>
          </a:p>
        </p:txBody>
      </p:sp>
    </p:spTree>
    <p:extLst>
      <p:ext uri="{BB962C8B-B14F-4D97-AF65-F5344CB8AC3E}">
        <p14:creationId xmlns:p14="http://schemas.microsoft.com/office/powerpoint/2010/main" val="174197225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Esa</a:t>
            </a:r>
            <a:r>
              <a:rPr lang="en-US" dirty="0"/>
              <a:t> </a:t>
            </a:r>
            <a:r>
              <a:rPr lang="en-US" dirty="0" err="1"/>
              <a:t>es</a:t>
            </a:r>
            <a:r>
              <a:rPr lang="en-US" baseline="0" dirty="0"/>
              <a:t> </a:t>
            </a:r>
            <a:r>
              <a:rPr lang="en-US" baseline="0" dirty="0" err="1"/>
              <a:t>una</a:t>
            </a:r>
            <a:r>
              <a:rPr lang="en-US" baseline="0" dirty="0"/>
              <a:t>…” (</a:t>
            </a:r>
            <a:r>
              <a:rPr lang="en-US" baseline="0" dirty="0" err="1"/>
              <a:t>cadena</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120</a:t>
            </a:fld>
            <a:endParaRPr lang="en-US"/>
          </a:p>
        </p:txBody>
      </p:sp>
    </p:spTree>
    <p:extLst>
      <p:ext uri="{BB962C8B-B14F-4D97-AF65-F5344CB8AC3E}">
        <p14:creationId xmlns:p14="http://schemas.microsoft.com/office/powerpoint/2010/main" val="271660320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a:t>
            </a:r>
            <a:r>
              <a:rPr lang="en-US" baseline="0" dirty="0"/>
              <a:t> </a:t>
            </a:r>
            <a:r>
              <a:rPr lang="en-US" baseline="0" dirty="0" err="1"/>
              <a:t>es</a:t>
            </a:r>
            <a:r>
              <a:rPr lang="en-US" baseline="0" dirty="0"/>
              <a:t> un taco </a:t>
            </a:r>
            <a:r>
              <a:rPr lang="en-US" baseline="0" dirty="0" err="1"/>
              <a:t>es</a:t>
            </a:r>
            <a:r>
              <a:rPr lang="en-US" baseline="0" dirty="0"/>
              <a:t> </a:t>
            </a:r>
            <a:r>
              <a:rPr lang="en-US" baseline="0" dirty="0" err="1"/>
              <a:t>una</a:t>
            </a:r>
            <a:r>
              <a:rPr lang="en-US" baseline="0" dirty="0"/>
              <a:t>…” (</a:t>
            </a:r>
            <a:r>
              <a:rPr lang="en-US" baseline="0" dirty="0" err="1"/>
              <a:t>hamburguesa</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121</a:t>
            </a:fld>
            <a:endParaRPr lang="en-US"/>
          </a:p>
        </p:txBody>
      </p:sp>
    </p:spTree>
    <p:extLst>
      <p:ext uri="{BB962C8B-B14F-4D97-AF65-F5344CB8AC3E}">
        <p14:creationId xmlns:p14="http://schemas.microsoft.com/office/powerpoint/2010/main" val="64602606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Se está</a:t>
            </a:r>
            <a:r>
              <a:rPr lang="es-419" baseline="0" dirty="0"/>
              <a:t> despidiendo. Se dice “Hasta (</a:t>
            </a:r>
            <a:r>
              <a:rPr lang="es-419" dirty="0"/>
              <a:t>luego)!”</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122</a:t>
            </a:fld>
            <a:endParaRPr lang="en-US"/>
          </a:p>
        </p:txBody>
      </p:sp>
    </p:spTree>
    <p:extLst>
      <p:ext uri="{BB962C8B-B14F-4D97-AF65-F5344CB8AC3E}">
        <p14:creationId xmlns:p14="http://schemas.microsoft.com/office/powerpoint/2010/main" val="383018987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“Ella</a:t>
            </a:r>
            <a:r>
              <a:rPr lang="en-US" baseline="0" dirty="0"/>
              <a:t> </a:t>
            </a:r>
            <a:r>
              <a:rPr lang="en-US" baseline="0" dirty="0" err="1"/>
              <a:t>es</a:t>
            </a:r>
            <a:r>
              <a:rPr lang="en-US" baseline="0" dirty="0"/>
              <a:t> </a:t>
            </a:r>
            <a:r>
              <a:rPr lang="en-US" baseline="0" dirty="0" err="1"/>
              <a:t>una</a:t>
            </a:r>
            <a:r>
              <a:rPr lang="en-US" baseline="0" dirty="0"/>
              <a:t>…” (</a:t>
            </a:r>
            <a:r>
              <a:rPr lang="en-US" baseline="0" dirty="0" err="1"/>
              <a:t>princesa</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123</a:t>
            </a:fld>
            <a:endParaRPr lang="en-US"/>
          </a:p>
        </p:txBody>
      </p:sp>
    </p:spTree>
    <p:extLst>
      <p:ext uri="{BB962C8B-B14F-4D97-AF65-F5344CB8AC3E}">
        <p14:creationId xmlns:p14="http://schemas.microsoft.com/office/powerpoint/2010/main" val="236157843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“Este animal </a:t>
            </a:r>
            <a:r>
              <a:rPr lang="en-US" dirty="0" err="1"/>
              <a:t>es</a:t>
            </a:r>
            <a:r>
              <a:rPr lang="en-US" baseline="0" dirty="0"/>
              <a:t> un…” (</a:t>
            </a:r>
            <a:r>
              <a:rPr lang="en-US" baseline="0" dirty="0" err="1"/>
              <a:t>cocodrilo</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124</a:t>
            </a:fld>
            <a:endParaRPr lang="en-US"/>
          </a:p>
        </p:txBody>
      </p:sp>
    </p:spTree>
    <p:extLst>
      <p:ext uri="{BB962C8B-B14F-4D97-AF65-F5344CB8AC3E}">
        <p14:creationId xmlns:p14="http://schemas.microsoft.com/office/powerpoint/2010/main" val="69760846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a:t>
            </a:r>
            <a:r>
              <a:rPr lang="en-US" dirty="0" err="1"/>
              <a:t>abrir</a:t>
            </a:r>
            <a:r>
              <a:rPr lang="en-US" dirty="0"/>
              <a:t> </a:t>
            </a:r>
            <a:r>
              <a:rPr lang="en-US" dirty="0" err="1"/>
              <a:t>tu</a:t>
            </a:r>
            <a:r>
              <a:rPr lang="en-US" dirty="0"/>
              <a:t> casa y el </a:t>
            </a:r>
            <a:r>
              <a:rPr lang="en-US" dirty="0" err="1"/>
              <a:t>carro</a:t>
            </a:r>
            <a:r>
              <a:rPr lang="en-US" baseline="0" dirty="0"/>
              <a:t> </a:t>
            </a:r>
            <a:r>
              <a:rPr lang="en-US" baseline="0" dirty="0" err="1"/>
              <a:t>tienes</a:t>
            </a:r>
            <a:r>
              <a:rPr lang="en-US" baseline="0" dirty="0"/>
              <a:t> que </a:t>
            </a:r>
            <a:r>
              <a:rPr lang="en-US" baseline="0" dirty="0" err="1"/>
              <a:t>tener</a:t>
            </a:r>
            <a:r>
              <a:rPr lang="en-US" baseline="0" dirty="0"/>
              <a:t> las…” (</a:t>
            </a:r>
            <a:r>
              <a:rPr lang="en-US" baseline="0" dirty="0" err="1"/>
              <a:t>llaves</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125</a:t>
            </a:fld>
            <a:endParaRPr lang="en-US"/>
          </a:p>
        </p:txBody>
      </p:sp>
    </p:spTree>
    <p:extLst>
      <p:ext uri="{BB962C8B-B14F-4D97-AF65-F5344CB8AC3E}">
        <p14:creationId xmlns:p14="http://schemas.microsoft.com/office/powerpoint/2010/main" val="294829783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Puedes</a:t>
            </a:r>
            <a:r>
              <a:rPr lang="en-US" dirty="0"/>
              <a:t> </a:t>
            </a:r>
            <a:r>
              <a:rPr lang="en-US" dirty="0" err="1"/>
              <a:t>montarte</a:t>
            </a:r>
            <a:r>
              <a:rPr lang="en-US" baseline="0" dirty="0"/>
              <a:t> </a:t>
            </a:r>
            <a:r>
              <a:rPr lang="en-US" baseline="0" dirty="0" err="1"/>
              <a:t>en</a:t>
            </a:r>
            <a:r>
              <a:rPr lang="en-US" baseline="0" dirty="0"/>
              <a:t> un…” (burro)</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126</a:t>
            </a:fld>
            <a:endParaRPr lang="en-US"/>
          </a:p>
        </p:txBody>
      </p:sp>
    </p:spTree>
    <p:extLst>
      <p:ext uri="{BB962C8B-B14F-4D97-AF65-F5344CB8AC3E}">
        <p14:creationId xmlns:p14="http://schemas.microsoft.com/office/powerpoint/2010/main" val="265631209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Cuál</a:t>
            </a:r>
            <a:r>
              <a:rPr lang="en-US" baseline="0" dirty="0"/>
              <a:t> animal dice </a:t>
            </a:r>
            <a:r>
              <a:rPr lang="en-US" baseline="0" dirty="0" err="1"/>
              <a:t>mooooo</a:t>
            </a:r>
            <a:r>
              <a:rPr lang="en-US" baseline="0" dirty="0"/>
              <a:t>?” (</a:t>
            </a:r>
            <a:r>
              <a:rPr lang="en-US" baseline="0" dirty="0" err="1"/>
              <a:t>vaca</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127</a:t>
            </a:fld>
            <a:endParaRPr lang="en-US"/>
          </a:p>
        </p:txBody>
      </p:sp>
    </p:spTree>
    <p:extLst>
      <p:ext uri="{BB962C8B-B14F-4D97-AF65-F5344CB8AC3E}">
        <p14:creationId xmlns:p14="http://schemas.microsoft.com/office/powerpoint/2010/main" val="166905972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Estos</a:t>
            </a:r>
            <a:r>
              <a:rPr lang="en-US" dirty="0"/>
              <a:t> son...” (</a:t>
            </a:r>
            <a:r>
              <a:rPr lang="en-US" dirty="0" err="1"/>
              <a:t>plátanos</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128</a:t>
            </a:fld>
            <a:endParaRPr lang="en-US"/>
          </a:p>
        </p:txBody>
      </p:sp>
    </p:spTree>
    <p:extLst>
      <p:ext uri="{BB962C8B-B14F-4D97-AF65-F5344CB8AC3E}">
        <p14:creationId xmlns:p14="http://schemas.microsoft.com/office/powerpoint/2010/main" val="10607088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Se usa para</a:t>
            </a:r>
            <a:r>
              <a:rPr lang="es-419" baseline="0" dirty="0"/>
              <a:t> pintar. Es un (</a:t>
            </a:r>
            <a:r>
              <a:rPr lang="es-419" dirty="0"/>
              <a:t>lienzo).</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129</a:t>
            </a:fld>
            <a:endParaRPr lang="en-US"/>
          </a:p>
        </p:txBody>
      </p:sp>
    </p:spTree>
    <p:extLst>
      <p:ext uri="{BB962C8B-B14F-4D97-AF65-F5344CB8AC3E}">
        <p14:creationId xmlns:p14="http://schemas.microsoft.com/office/powerpoint/2010/main" val="3452448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a:t>
            </a:r>
            <a:r>
              <a:rPr lang="en-US" dirty="0" err="1"/>
              <a:t>perro</a:t>
            </a:r>
            <a:r>
              <a:rPr lang="en-US" dirty="0"/>
              <a:t> </a:t>
            </a:r>
            <a:r>
              <a:rPr lang="en-US" dirty="0" err="1"/>
              <a:t>esta</a:t>
            </a:r>
            <a:r>
              <a:rPr lang="en-US" dirty="0"/>
              <a:t> </a:t>
            </a:r>
            <a:r>
              <a:rPr lang="en-US" dirty="0" err="1"/>
              <a:t>en</a:t>
            </a:r>
            <a:r>
              <a:rPr lang="en-US" baseline="0" dirty="0"/>
              <a:t> </a:t>
            </a:r>
            <a:r>
              <a:rPr lang="en-US" baseline="0" dirty="0" err="1"/>
              <a:t>una</a:t>
            </a:r>
            <a:r>
              <a:rPr lang="en-US" baseline="0" dirty="0"/>
              <a:t>…”  (</a:t>
            </a:r>
            <a:r>
              <a:rPr lang="en-US" baseline="0" dirty="0" err="1"/>
              <a:t>jaula</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13</a:t>
            </a:fld>
            <a:endParaRPr lang="en-US"/>
          </a:p>
        </p:txBody>
      </p:sp>
    </p:spTree>
    <p:extLst>
      <p:ext uri="{BB962C8B-B14F-4D97-AF65-F5344CB8AC3E}">
        <p14:creationId xmlns:p14="http://schemas.microsoft.com/office/powerpoint/2010/main" val="335771977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Qué</a:t>
            </a:r>
            <a:r>
              <a:rPr lang="en-US" baseline="0" dirty="0"/>
              <a:t> </a:t>
            </a:r>
            <a:r>
              <a:rPr lang="en-US" dirty="0"/>
              <a:t>se </a:t>
            </a:r>
            <a:r>
              <a:rPr lang="en-US" dirty="0" err="1"/>
              <a:t>puso</a:t>
            </a:r>
            <a:r>
              <a:rPr lang="en-US" dirty="0"/>
              <a:t> </a:t>
            </a:r>
            <a:r>
              <a:rPr lang="en-US" dirty="0" err="1"/>
              <a:t>en</a:t>
            </a:r>
            <a:r>
              <a:rPr lang="en-US" dirty="0"/>
              <a:t> </a:t>
            </a:r>
            <a:r>
              <a:rPr lang="en-US" dirty="0" err="1"/>
              <a:t>su</a:t>
            </a:r>
            <a:r>
              <a:rPr lang="en-US" dirty="0"/>
              <a:t> </a:t>
            </a:r>
            <a:r>
              <a:rPr lang="en-US" dirty="0" err="1"/>
              <a:t>pelo</a:t>
            </a:r>
            <a:r>
              <a:rPr lang="en-US" dirty="0"/>
              <a:t>?” (</a:t>
            </a:r>
            <a:r>
              <a:rPr lang="en-US" dirty="0" err="1"/>
              <a:t>moño</a:t>
            </a:r>
            <a:r>
              <a:rPr lang="en-US" dirty="0"/>
              <a:t>) </a:t>
            </a:r>
          </a:p>
        </p:txBody>
      </p:sp>
      <p:sp>
        <p:nvSpPr>
          <p:cNvPr id="4" name="Slide Number Placeholder 3"/>
          <p:cNvSpPr>
            <a:spLocks noGrp="1"/>
          </p:cNvSpPr>
          <p:nvPr>
            <p:ph type="sldNum" sz="quarter" idx="10"/>
          </p:nvPr>
        </p:nvSpPr>
        <p:spPr/>
        <p:txBody>
          <a:bodyPr/>
          <a:lstStyle/>
          <a:p>
            <a:fld id="{4A55087D-E07F-416B-AD2E-1548FF62A45A}" type="slidenum">
              <a:rPr lang="en-US" smtClean="0"/>
              <a:t>130</a:t>
            </a:fld>
            <a:endParaRPr lang="en-US"/>
          </a:p>
        </p:txBody>
      </p:sp>
    </p:spTree>
    <p:extLst>
      <p:ext uri="{BB962C8B-B14F-4D97-AF65-F5344CB8AC3E}">
        <p14:creationId xmlns:p14="http://schemas.microsoft.com/office/powerpoint/2010/main" val="206972434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a:t>
            </a:r>
            <a:r>
              <a:rPr lang="en-US" baseline="0" dirty="0"/>
              <a:t> que </a:t>
            </a:r>
            <a:r>
              <a:rPr lang="en-US" baseline="0" dirty="0" err="1"/>
              <a:t>tu</a:t>
            </a:r>
            <a:r>
              <a:rPr lang="en-US" baseline="0" dirty="0"/>
              <a:t> </a:t>
            </a:r>
            <a:r>
              <a:rPr lang="en-US" baseline="0" dirty="0" err="1"/>
              <a:t>bebida</a:t>
            </a:r>
            <a:r>
              <a:rPr lang="en-US" baseline="0" dirty="0"/>
              <a:t> se </a:t>
            </a:r>
            <a:r>
              <a:rPr lang="en-US" baseline="0" dirty="0" err="1"/>
              <a:t>haga</a:t>
            </a:r>
            <a:r>
              <a:rPr lang="en-US" baseline="0" dirty="0"/>
              <a:t> </a:t>
            </a:r>
            <a:r>
              <a:rPr lang="en-US" baseline="0" dirty="0" err="1"/>
              <a:t>fria</a:t>
            </a:r>
            <a:r>
              <a:rPr lang="en-US" baseline="0" dirty="0"/>
              <a:t> le </a:t>
            </a:r>
            <a:r>
              <a:rPr lang="en-US" baseline="0" dirty="0" err="1"/>
              <a:t>tienes</a:t>
            </a:r>
            <a:r>
              <a:rPr lang="en-US" baseline="0" dirty="0"/>
              <a:t> que </a:t>
            </a:r>
            <a:r>
              <a:rPr lang="en-US" baseline="0" dirty="0" err="1"/>
              <a:t>poner</a:t>
            </a:r>
            <a:r>
              <a:rPr lang="en-US" baseline="0" dirty="0"/>
              <a:t> un…” (</a:t>
            </a:r>
            <a:r>
              <a:rPr lang="en-US" baseline="0" dirty="0" err="1"/>
              <a:t>hielo</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131</a:t>
            </a:fld>
            <a:endParaRPr lang="en-US"/>
          </a:p>
        </p:txBody>
      </p:sp>
    </p:spTree>
    <p:extLst>
      <p:ext uri="{BB962C8B-B14F-4D97-AF65-F5344CB8AC3E}">
        <p14:creationId xmlns:p14="http://schemas.microsoft.com/office/powerpoint/2010/main" val="146805955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b="0" i="0" kern="1200" dirty="0" err="1">
                <a:solidFill>
                  <a:schemeClr val="tx1"/>
                </a:solidFill>
                <a:effectLst/>
                <a:latin typeface="+mn-lt"/>
                <a:ea typeface="+mn-ea"/>
                <a:cs typeface="+mn-cs"/>
              </a:rPr>
              <a:t>Qué</a:t>
            </a:r>
            <a:r>
              <a:rPr lang="en-US" baseline="0" dirty="0"/>
              <a:t> </a:t>
            </a:r>
            <a:r>
              <a:rPr lang="en-US" baseline="0" dirty="0" err="1"/>
              <a:t>es</a:t>
            </a:r>
            <a:r>
              <a:rPr lang="en-US" baseline="0" dirty="0"/>
              <a:t> lo </a:t>
            </a:r>
            <a:r>
              <a:rPr lang="en-US" baseline="0" dirty="0" err="1"/>
              <a:t>opuesto</a:t>
            </a:r>
            <a:r>
              <a:rPr lang="en-US" baseline="0" dirty="0"/>
              <a:t> de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sì</a:t>
            </a:r>
            <a:r>
              <a:rPr lang="en-US" baseline="0" dirty="0"/>
              <a:t>?” (no)</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132</a:t>
            </a:fld>
            <a:endParaRPr lang="en-US"/>
          </a:p>
        </p:txBody>
      </p:sp>
    </p:spTree>
    <p:extLst>
      <p:ext uri="{BB962C8B-B14F-4D97-AF65-F5344CB8AC3E}">
        <p14:creationId xmlns:p14="http://schemas.microsoft.com/office/powerpoint/2010/main" val="359016964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“Ponemos</a:t>
            </a:r>
            <a:r>
              <a:rPr lang="es-ES" baseline="0" dirty="0"/>
              <a:t> la comida en</a:t>
            </a:r>
            <a:r>
              <a:rPr lang="es-ES" dirty="0"/>
              <a:t> un…” </a:t>
            </a:r>
            <a:r>
              <a:rPr lang="en-US" dirty="0"/>
              <a:t>(</a:t>
            </a:r>
            <a:r>
              <a:rPr lang="en-US" dirty="0" err="1"/>
              <a:t>plato</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133</a:t>
            </a:fld>
            <a:endParaRPr lang="en-US"/>
          </a:p>
        </p:txBody>
      </p:sp>
    </p:spTree>
    <p:extLst>
      <p:ext uri="{BB962C8B-B14F-4D97-AF65-F5344CB8AC3E}">
        <p14:creationId xmlns:p14="http://schemas.microsoft.com/office/powerpoint/2010/main" val="323015124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s-ES" dirty="0"/>
              <a:t>La camisa es del color…” (blanco)</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134</a:t>
            </a:fld>
            <a:endParaRPr lang="en-US"/>
          </a:p>
        </p:txBody>
      </p:sp>
    </p:spTree>
    <p:extLst>
      <p:ext uri="{BB962C8B-B14F-4D97-AF65-F5344CB8AC3E}">
        <p14:creationId xmlns:p14="http://schemas.microsoft.com/office/powerpoint/2010/main" val="202456356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Esa</a:t>
            </a:r>
            <a:r>
              <a:rPr lang="en-US" dirty="0"/>
              <a:t> </a:t>
            </a:r>
            <a:r>
              <a:rPr lang="en-US" dirty="0" err="1"/>
              <a:t>fruta</a:t>
            </a:r>
            <a:r>
              <a:rPr lang="en-US" dirty="0"/>
              <a:t> </a:t>
            </a:r>
            <a:r>
              <a:rPr lang="en-US" dirty="0" err="1"/>
              <a:t>es</a:t>
            </a:r>
            <a:r>
              <a:rPr lang="en-US" dirty="0"/>
              <a:t> </a:t>
            </a:r>
            <a:r>
              <a:rPr lang="en-US" dirty="0" err="1"/>
              <a:t>una</a:t>
            </a:r>
            <a:r>
              <a:rPr lang="en-US" dirty="0"/>
              <a:t>…” (</a:t>
            </a:r>
            <a:r>
              <a:rPr lang="en-US" dirty="0" err="1"/>
              <a:t>fresa</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135</a:t>
            </a:fld>
            <a:endParaRPr lang="en-US"/>
          </a:p>
        </p:txBody>
      </p:sp>
    </p:spTree>
    <p:extLst>
      <p:ext uri="{BB962C8B-B14F-4D97-AF65-F5344CB8AC3E}">
        <p14:creationId xmlns:p14="http://schemas.microsoft.com/office/powerpoint/2010/main" val="125715535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Escuchas</a:t>
            </a:r>
            <a:r>
              <a:rPr lang="en-US" baseline="0" dirty="0"/>
              <a:t> con </a:t>
            </a:r>
            <a:r>
              <a:rPr lang="en-US" baseline="0" dirty="0" err="1"/>
              <a:t>tu</a:t>
            </a:r>
            <a:r>
              <a:rPr lang="en-US" baseline="0" dirty="0"/>
              <a:t>….” (</a:t>
            </a:r>
            <a:r>
              <a:rPr lang="en-US" baseline="0" dirty="0" err="1"/>
              <a:t>oido</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136</a:t>
            </a:fld>
            <a:endParaRPr lang="en-US"/>
          </a:p>
        </p:txBody>
      </p:sp>
    </p:spTree>
    <p:extLst>
      <p:ext uri="{BB962C8B-B14F-4D97-AF65-F5344CB8AC3E}">
        <p14:creationId xmlns:p14="http://schemas.microsoft.com/office/powerpoint/2010/main" val="247458641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Esa</a:t>
            </a:r>
            <a:r>
              <a:rPr lang="en-US" dirty="0"/>
              <a:t> </a:t>
            </a:r>
            <a:r>
              <a:rPr lang="en-US" dirty="0" err="1"/>
              <a:t>es</a:t>
            </a:r>
            <a:r>
              <a:rPr lang="en-US" dirty="0"/>
              <a:t> </a:t>
            </a:r>
            <a:r>
              <a:rPr lang="en-US" dirty="0" err="1"/>
              <a:t>una</a:t>
            </a:r>
            <a:r>
              <a:rPr lang="en-US" baseline="0" dirty="0"/>
              <a:t>…” (</a:t>
            </a:r>
            <a:r>
              <a:rPr lang="en-US" baseline="0" dirty="0" err="1"/>
              <a:t>albondiga</a:t>
            </a:r>
            <a:r>
              <a:rPr lang="en-US" baseline="0" dirty="0"/>
              <a:t>)</a:t>
            </a:r>
          </a:p>
          <a:p>
            <a:endParaRPr lang="en-US" baseline="0" dirty="0"/>
          </a:p>
        </p:txBody>
      </p:sp>
      <p:sp>
        <p:nvSpPr>
          <p:cNvPr id="4" name="Slide Number Placeholder 3"/>
          <p:cNvSpPr>
            <a:spLocks noGrp="1"/>
          </p:cNvSpPr>
          <p:nvPr>
            <p:ph type="sldNum" sz="quarter" idx="10"/>
          </p:nvPr>
        </p:nvSpPr>
        <p:spPr/>
        <p:txBody>
          <a:bodyPr/>
          <a:lstStyle/>
          <a:p>
            <a:fld id="{4A55087D-E07F-416B-AD2E-1548FF62A45A}" type="slidenum">
              <a:rPr lang="en-US" smtClean="0"/>
              <a:t>137</a:t>
            </a:fld>
            <a:endParaRPr lang="en-US"/>
          </a:p>
        </p:txBody>
      </p:sp>
    </p:spTree>
    <p:extLst>
      <p:ext uri="{BB962C8B-B14F-4D97-AF65-F5344CB8AC3E}">
        <p14:creationId xmlns:p14="http://schemas.microsoft.com/office/powerpoint/2010/main" val="391320342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a:t>
            </a:r>
            <a:r>
              <a:rPr lang="en-US" baseline="0" dirty="0"/>
              <a:t> </a:t>
            </a:r>
            <a:r>
              <a:rPr lang="en-US" baseline="0" dirty="0" err="1"/>
              <a:t>dientes</a:t>
            </a:r>
            <a:r>
              <a:rPr lang="en-US" baseline="0" dirty="0"/>
              <a:t> son parte de la…” (</a:t>
            </a:r>
            <a:r>
              <a:rPr lang="en-US" baseline="0" dirty="0" err="1"/>
              <a:t>boca</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138</a:t>
            </a:fld>
            <a:endParaRPr lang="en-US"/>
          </a:p>
        </p:txBody>
      </p:sp>
    </p:spTree>
    <p:extLst>
      <p:ext uri="{BB962C8B-B14F-4D97-AF65-F5344CB8AC3E}">
        <p14:creationId xmlns:p14="http://schemas.microsoft.com/office/powerpoint/2010/main" val="106363276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a:t>
            </a:r>
            <a:r>
              <a:rPr lang="en-US" dirty="0" err="1"/>
              <a:t>perro</a:t>
            </a:r>
            <a:r>
              <a:rPr lang="en-US" dirty="0"/>
              <a:t> </a:t>
            </a:r>
            <a:r>
              <a:rPr lang="en-US" dirty="0" err="1"/>
              <a:t>esta</a:t>
            </a:r>
            <a:r>
              <a:rPr lang="en-US" dirty="0"/>
              <a:t> </a:t>
            </a:r>
            <a:r>
              <a:rPr lang="en-US" dirty="0" err="1"/>
              <a:t>sacando</a:t>
            </a:r>
            <a:r>
              <a:rPr lang="en-US" baseline="0" dirty="0"/>
              <a:t> </a:t>
            </a:r>
            <a:r>
              <a:rPr lang="en-US" baseline="0" dirty="0" err="1"/>
              <a:t>su</a:t>
            </a:r>
            <a:r>
              <a:rPr lang="en-US" baseline="0" dirty="0"/>
              <a:t>…” (</a:t>
            </a:r>
            <a:r>
              <a:rPr lang="en-US" baseline="0" dirty="0" err="1"/>
              <a:t>lengua</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139</a:t>
            </a:fld>
            <a:endParaRPr lang="en-US"/>
          </a:p>
        </p:txBody>
      </p:sp>
    </p:spTree>
    <p:extLst>
      <p:ext uri="{BB962C8B-B14F-4D97-AF65-F5344CB8AC3E}">
        <p14:creationId xmlns:p14="http://schemas.microsoft.com/office/powerpoint/2010/main" val="4033408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Esta</a:t>
            </a:r>
            <a:r>
              <a:rPr lang="en-US" dirty="0"/>
              <a:t> canasta </a:t>
            </a:r>
            <a:r>
              <a:rPr lang="en-US" dirty="0" err="1"/>
              <a:t>tiene</a:t>
            </a:r>
            <a:r>
              <a:rPr lang="en-US" dirty="0"/>
              <a:t> </a:t>
            </a:r>
            <a:r>
              <a:rPr lang="en-US" dirty="0" err="1"/>
              <a:t>menos</a:t>
            </a:r>
            <a:r>
              <a:rPr lang="en-US" dirty="0"/>
              <a:t> </a:t>
            </a:r>
            <a:r>
              <a:rPr lang="en-US" dirty="0" err="1"/>
              <a:t>manzanas</a:t>
            </a:r>
            <a:r>
              <a:rPr lang="en-US" baseline="0" dirty="0"/>
              <a:t> </a:t>
            </a:r>
            <a:r>
              <a:rPr lang="en-US" baseline="0" dirty="0" err="1"/>
              <a:t>pero</a:t>
            </a:r>
            <a:r>
              <a:rPr lang="en-US" baseline="0" dirty="0"/>
              <a:t> </a:t>
            </a:r>
            <a:r>
              <a:rPr lang="en-US" baseline="0" dirty="0" err="1"/>
              <a:t>esta</a:t>
            </a:r>
            <a:r>
              <a:rPr lang="en-US" baseline="0" dirty="0"/>
              <a:t> canasta </a:t>
            </a:r>
            <a:r>
              <a:rPr lang="en-US" baseline="0" dirty="0" err="1"/>
              <a:t>tiene</a:t>
            </a:r>
            <a:r>
              <a:rPr lang="en-US" baseline="0" dirty="0"/>
              <a:t> </a:t>
            </a:r>
            <a:r>
              <a:rPr lang="en-US" baseline="0" dirty="0" err="1"/>
              <a:t>muchas</a:t>
            </a:r>
            <a:r>
              <a:rPr lang="en-US" baseline="0" dirty="0"/>
              <a:t>….” (</a:t>
            </a:r>
            <a:r>
              <a:rPr lang="en-US" baseline="0" dirty="0" err="1"/>
              <a:t>más</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14</a:t>
            </a:fld>
            <a:endParaRPr lang="en-US"/>
          </a:p>
        </p:txBody>
      </p:sp>
    </p:spTree>
    <p:extLst>
      <p:ext uri="{BB962C8B-B14F-4D97-AF65-F5344CB8AC3E}">
        <p14:creationId xmlns:p14="http://schemas.microsoft.com/office/powerpoint/2010/main" val="308371614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Alguien conto chiste. Ella está (riendo).</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140</a:t>
            </a:fld>
            <a:endParaRPr lang="en-US"/>
          </a:p>
        </p:txBody>
      </p:sp>
    </p:spTree>
    <p:extLst>
      <p:ext uri="{BB962C8B-B14F-4D97-AF65-F5344CB8AC3E}">
        <p14:creationId xmlns:p14="http://schemas.microsoft.com/office/powerpoint/2010/main" val="114013256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Cuando</a:t>
            </a:r>
            <a:r>
              <a:rPr lang="en-US" baseline="0" dirty="0"/>
              <a:t> hay un </a:t>
            </a:r>
            <a:r>
              <a:rPr lang="en-US" baseline="0" dirty="0" err="1"/>
              <a:t>cumpleaños</a:t>
            </a:r>
            <a:r>
              <a:rPr lang="en-US" baseline="0" dirty="0"/>
              <a:t> </a:t>
            </a:r>
            <a:r>
              <a:rPr lang="en-US" baseline="0" dirty="0" err="1"/>
              <a:t>comemos</a:t>
            </a:r>
            <a:r>
              <a:rPr lang="en-US" baseline="0" dirty="0"/>
              <a:t>….” (pastel)</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141</a:t>
            </a:fld>
            <a:endParaRPr lang="en-US"/>
          </a:p>
        </p:txBody>
      </p:sp>
    </p:spTree>
    <p:extLst>
      <p:ext uri="{BB962C8B-B14F-4D97-AF65-F5344CB8AC3E}">
        <p14:creationId xmlns:p14="http://schemas.microsoft.com/office/powerpoint/2010/main" val="233250524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Estan</a:t>
            </a:r>
            <a:r>
              <a:rPr lang="en-US" dirty="0"/>
              <a:t> </a:t>
            </a:r>
            <a:r>
              <a:rPr lang="en-US" dirty="0" err="1"/>
              <a:t>haciendo</a:t>
            </a:r>
            <a:r>
              <a:rPr lang="en-US" baseline="0" dirty="0"/>
              <a:t> ” (</a:t>
            </a:r>
            <a:r>
              <a:rPr lang="en-US" baseline="0" dirty="0" err="1"/>
              <a:t>acrobacia</a:t>
            </a:r>
            <a:r>
              <a:rPr lang="en-US" baseline="0"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142</a:t>
            </a:fld>
            <a:endParaRPr lang="en-US"/>
          </a:p>
        </p:txBody>
      </p:sp>
    </p:spTree>
    <p:extLst>
      <p:ext uri="{BB962C8B-B14F-4D97-AF65-F5344CB8AC3E}">
        <p14:creationId xmlns:p14="http://schemas.microsoft.com/office/powerpoint/2010/main" val="321286488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a:t>
            </a:r>
            <a:r>
              <a:rPr lang="en-US" baseline="0" dirty="0"/>
              <a:t> </a:t>
            </a:r>
            <a:r>
              <a:rPr lang="en-US" baseline="0" dirty="0" err="1"/>
              <a:t>escribir</a:t>
            </a:r>
            <a:r>
              <a:rPr lang="en-US" baseline="0" dirty="0"/>
              <a:t> </a:t>
            </a:r>
            <a:r>
              <a:rPr lang="en-US" baseline="0" dirty="0" err="1"/>
              <a:t>usas</a:t>
            </a:r>
            <a:r>
              <a:rPr lang="en-US" baseline="0" dirty="0"/>
              <a:t> un…” (</a:t>
            </a:r>
            <a:r>
              <a:rPr lang="en-US" baseline="0" dirty="0" err="1"/>
              <a:t>lápiz</a:t>
            </a:r>
            <a:r>
              <a:rPr lang="en-US" baseline="0"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143</a:t>
            </a:fld>
            <a:endParaRPr lang="en-US"/>
          </a:p>
        </p:txBody>
      </p:sp>
    </p:spTree>
    <p:extLst>
      <p:ext uri="{BB962C8B-B14F-4D97-AF65-F5344CB8AC3E}">
        <p14:creationId xmlns:p14="http://schemas.microsoft.com/office/powerpoint/2010/main" val="3206877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a:t>
            </a:r>
            <a:r>
              <a:rPr lang="en-US" baseline="0" dirty="0"/>
              <a:t> el </a:t>
            </a:r>
            <a:r>
              <a:rPr lang="en-US" baseline="0" dirty="0" err="1"/>
              <a:t>desayuno</a:t>
            </a:r>
            <a:r>
              <a:rPr lang="en-US" baseline="0" dirty="0"/>
              <a:t> </a:t>
            </a:r>
            <a:r>
              <a:rPr lang="en-US" baseline="0" dirty="0" err="1"/>
              <a:t>puedes</a:t>
            </a:r>
            <a:r>
              <a:rPr lang="en-US" baseline="0" dirty="0"/>
              <a:t> comer </a:t>
            </a:r>
            <a:r>
              <a:rPr lang="en-US" baseline="0" dirty="0" err="1"/>
              <a:t>unos</a:t>
            </a:r>
            <a:r>
              <a:rPr lang="en-US" baseline="0" dirty="0"/>
              <a:t>…” (</a:t>
            </a:r>
            <a:r>
              <a:rPr lang="en-US" baseline="0" dirty="0" err="1"/>
              <a:t>huevos</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144</a:t>
            </a:fld>
            <a:endParaRPr lang="en-US"/>
          </a:p>
        </p:txBody>
      </p:sp>
    </p:spTree>
    <p:extLst>
      <p:ext uri="{BB962C8B-B14F-4D97-AF65-F5344CB8AC3E}">
        <p14:creationId xmlns:p14="http://schemas.microsoft.com/office/powerpoint/2010/main" val="325158789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él</a:t>
            </a:r>
            <a:r>
              <a:rPr lang="en-US" dirty="0"/>
              <a:t> es un (</a:t>
            </a:r>
            <a:r>
              <a:rPr lang="en-US" dirty="0" err="1"/>
              <a:t>presidente</a:t>
            </a:r>
            <a:r>
              <a:rPr lang="en-US" dirty="0"/>
              <a:t>)</a:t>
            </a:r>
          </a:p>
        </p:txBody>
      </p:sp>
      <p:sp>
        <p:nvSpPr>
          <p:cNvPr id="4" name="Slide Number Placeholder 3"/>
          <p:cNvSpPr>
            <a:spLocks noGrp="1"/>
          </p:cNvSpPr>
          <p:nvPr>
            <p:ph type="sldNum" sz="quarter" idx="5"/>
          </p:nvPr>
        </p:nvSpPr>
        <p:spPr/>
        <p:txBody>
          <a:bodyPr/>
          <a:lstStyle/>
          <a:p>
            <a:fld id="{4A55087D-E07F-416B-AD2E-1548FF62A45A}" type="slidenum">
              <a:rPr lang="en-US" smtClean="0"/>
              <a:t>145</a:t>
            </a:fld>
            <a:endParaRPr lang="en-US"/>
          </a:p>
        </p:txBody>
      </p:sp>
    </p:spTree>
    <p:extLst>
      <p:ext uri="{BB962C8B-B14F-4D97-AF65-F5344CB8AC3E}">
        <p14:creationId xmlns:p14="http://schemas.microsoft.com/office/powerpoint/2010/main" val="426200694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“Ese</a:t>
            </a:r>
            <a:r>
              <a:rPr lang="en-US" baseline="0" dirty="0"/>
              <a:t> animal </a:t>
            </a:r>
            <a:r>
              <a:rPr lang="en-US" baseline="0" dirty="0" err="1"/>
              <a:t>es</a:t>
            </a:r>
            <a:r>
              <a:rPr lang="en-US" baseline="0" dirty="0"/>
              <a:t> un…” (</a:t>
            </a:r>
            <a:r>
              <a:rPr lang="en-US" baseline="0" dirty="0" err="1"/>
              <a:t>elefante</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146</a:t>
            </a:fld>
            <a:endParaRPr lang="en-US"/>
          </a:p>
        </p:txBody>
      </p:sp>
    </p:spTree>
    <p:extLst>
      <p:ext uri="{BB962C8B-B14F-4D97-AF65-F5344CB8AC3E}">
        <p14:creationId xmlns:p14="http://schemas.microsoft.com/office/powerpoint/2010/main" val="270495785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Esto</a:t>
            </a:r>
            <a:r>
              <a:rPr lang="en-US" baseline="0" dirty="0"/>
              <a:t> </a:t>
            </a:r>
            <a:r>
              <a:rPr lang="en-US" baseline="0" dirty="0" err="1"/>
              <a:t>es</a:t>
            </a:r>
            <a:r>
              <a:rPr lang="en-US" baseline="0" dirty="0"/>
              <a:t> </a:t>
            </a:r>
            <a:r>
              <a:rPr lang="en-US" baseline="0" dirty="0" err="1"/>
              <a:t>una</a:t>
            </a:r>
            <a:r>
              <a:rPr lang="en-US" baseline="0" dirty="0"/>
              <a:t>….” (</a:t>
            </a:r>
            <a:r>
              <a:rPr lang="en-US" baseline="0" dirty="0" err="1"/>
              <a:t>piedra</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147</a:t>
            </a:fld>
            <a:endParaRPr lang="en-US"/>
          </a:p>
        </p:txBody>
      </p:sp>
    </p:spTree>
    <p:extLst>
      <p:ext uri="{BB962C8B-B14F-4D97-AF65-F5344CB8AC3E}">
        <p14:creationId xmlns:p14="http://schemas.microsoft.com/office/powerpoint/2010/main" val="303688538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Dicen </a:t>
            </a:r>
            <a:r>
              <a:rPr lang="es-419" baseline="0" dirty="0"/>
              <a:t>“(</a:t>
            </a:r>
            <a:r>
              <a:rPr lang="es-419" dirty="0"/>
              <a:t>Buendía)”.</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148</a:t>
            </a:fld>
            <a:endParaRPr lang="en-US"/>
          </a:p>
        </p:txBody>
      </p:sp>
    </p:spTree>
    <p:extLst>
      <p:ext uri="{BB962C8B-B14F-4D97-AF65-F5344CB8AC3E}">
        <p14:creationId xmlns:p14="http://schemas.microsoft.com/office/powerpoint/2010/main" val="241315540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Cuando</a:t>
            </a:r>
            <a:r>
              <a:rPr lang="en-US" dirty="0"/>
              <a:t> no </a:t>
            </a:r>
            <a:r>
              <a:rPr lang="en-US" dirty="0" err="1"/>
              <a:t>conocemos</a:t>
            </a:r>
            <a:r>
              <a:rPr lang="en-US" dirty="0"/>
              <a:t> a </a:t>
            </a:r>
            <a:r>
              <a:rPr lang="en-US" dirty="0" err="1"/>
              <a:t>alguien</a:t>
            </a:r>
            <a:r>
              <a:rPr lang="en-US" dirty="0"/>
              <a:t>, </a:t>
            </a:r>
            <a:r>
              <a:rPr lang="en-US" dirty="0" err="1"/>
              <a:t>preguntamos</a:t>
            </a:r>
            <a:r>
              <a:rPr lang="en-US" dirty="0"/>
              <a:t>... (</a:t>
            </a:r>
            <a:r>
              <a:rPr lang="es-419" dirty="0"/>
              <a:t>¿</a:t>
            </a:r>
            <a:r>
              <a:rPr lang="en-US" dirty="0"/>
              <a:t>qui</a:t>
            </a:r>
            <a:r>
              <a:rPr lang="es-419" dirty="0" err="1"/>
              <a:t>én</a:t>
            </a:r>
            <a:r>
              <a:rPr lang="en-US" dirty="0"/>
              <a:t>?)</a:t>
            </a:r>
          </a:p>
        </p:txBody>
      </p:sp>
      <p:sp>
        <p:nvSpPr>
          <p:cNvPr id="4" name="Slide Number Placeholder 3"/>
          <p:cNvSpPr>
            <a:spLocks noGrp="1"/>
          </p:cNvSpPr>
          <p:nvPr>
            <p:ph type="sldNum" sz="quarter" idx="5"/>
          </p:nvPr>
        </p:nvSpPr>
        <p:spPr/>
        <p:txBody>
          <a:bodyPr/>
          <a:lstStyle/>
          <a:p>
            <a:fld id="{4A55087D-E07F-416B-AD2E-1548FF62A45A}" type="slidenum">
              <a:rPr lang="en-US" smtClean="0"/>
              <a:t>149</a:t>
            </a:fld>
            <a:endParaRPr lang="en-US"/>
          </a:p>
        </p:txBody>
      </p:sp>
    </p:spTree>
    <p:extLst>
      <p:ext uri="{BB962C8B-B14F-4D97-AF65-F5344CB8AC3E}">
        <p14:creationId xmlns:p14="http://schemas.microsoft.com/office/powerpoint/2010/main" val="1399352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“Ese </a:t>
            </a:r>
            <a:r>
              <a:rPr lang="en-US" dirty="0" err="1"/>
              <a:t>es</a:t>
            </a:r>
            <a:r>
              <a:rPr lang="en-US" dirty="0"/>
              <a:t> un…” (</a:t>
            </a:r>
            <a:r>
              <a:rPr lang="en-US" dirty="0" err="1"/>
              <a:t>arco</a:t>
            </a:r>
            <a:r>
              <a:rPr lang="en-US" baseline="0" dirty="0"/>
              <a:t> iris)</a:t>
            </a:r>
          </a:p>
        </p:txBody>
      </p:sp>
      <p:sp>
        <p:nvSpPr>
          <p:cNvPr id="4" name="Slide Number Placeholder 3"/>
          <p:cNvSpPr>
            <a:spLocks noGrp="1"/>
          </p:cNvSpPr>
          <p:nvPr>
            <p:ph type="sldNum" sz="quarter" idx="10"/>
          </p:nvPr>
        </p:nvSpPr>
        <p:spPr/>
        <p:txBody>
          <a:bodyPr/>
          <a:lstStyle/>
          <a:p>
            <a:fld id="{4A55087D-E07F-416B-AD2E-1548FF62A45A}" type="slidenum">
              <a:rPr lang="en-US" smtClean="0"/>
              <a:t>15</a:t>
            </a:fld>
            <a:endParaRPr lang="en-US"/>
          </a:p>
        </p:txBody>
      </p:sp>
    </p:spTree>
    <p:extLst>
      <p:ext uri="{BB962C8B-B14F-4D97-AF65-F5344CB8AC3E}">
        <p14:creationId xmlns:p14="http://schemas.microsoft.com/office/powerpoint/2010/main" val="55118814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comer demasiado es ser un (glotón)</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150</a:t>
            </a:fld>
            <a:endParaRPr lang="en-US"/>
          </a:p>
        </p:txBody>
      </p:sp>
    </p:spTree>
    <p:extLst>
      <p:ext uri="{BB962C8B-B14F-4D97-AF65-F5344CB8AC3E}">
        <p14:creationId xmlns:p14="http://schemas.microsoft.com/office/powerpoint/2010/main" val="241523160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Esto</a:t>
            </a:r>
            <a:r>
              <a:rPr lang="en-US" baseline="0" dirty="0"/>
              <a:t> </a:t>
            </a:r>
            <a:r>
              <a:rPr lang="en-US" baseline="0" dirty="0" err="1"/>
              <a:t>es</a:t>
            </a:r>
            <a:r>
              <a:rPr lang="en-US" baseline="0" dirty="0"/>
              <a:t> </a:t>
            </a:r>
            <a:r>
              <a:rPr lang="en-US" baseline="0" dirty="0" err="1"/>
              <a:t>una</a:t>
            </a:r>
            <a:r>
              <a:rPr lang="en-US" baseline="0" dirty="0"/>
              <a:t> </a:t>
            </a:r>
            <a:r>
              <a:rPr lang="en-US" baseline="0" dirty="0" err="1"/>
              <a:t>bebida</a:t>
            </a:r>
            <a:r>
              <a:rPr lang="en-US" baseline="0" dirty="0"/>
              <a:t> </a:t>
            </a:r>
            <a:r>
              <a:rPr lang="en-US" baseline="0" dirty="0" err="1"/>
              <a:t>caliente</a:t>
            </a:r>
            <a:r>
              <a:rPr lang="en-US" baseline="0" dirty="0"/>
              <a:t> que </a:t>
            </a:r>
            <a:r>
              <a:rPr lang="en-US" baseline="0" dirty="0" err="1"/>
              <a:t>muchos</a:t>
            </a:r>
            <a:r>
              <a:rPr lang="en-US" baseline="0" dirty="0"/>
              <a:t> </a:t>
            </a:r>
            <a:r>
              <a:rPr lang="en-US" baseline="0" dirty="0" err="1"/>
              <a:t>toman</a:t>
            </a:r>
            <a:r>
              <a:rPr lang="en-US" baseline="0" dirty="0"/>
              <a:t> </a:t>
            </a:r>
            <a:r>
              <a:rPr lang="en-US" baseline="0" dirty="0" err="1"/>
              <a:t>cuando</a:t>
            </a:r>
            <a:r>
              <a:rPr lang="en-US" baseline="0" dirty="0"/>
              <a:t> </a:t>
            </a:r>
            <a:r>
              <a:rPr lang="en-US" baseline="0" dirty="0" err="1"/>
              <a:t>estan</a:t>
            </a:r>
            <a:r>
              <a:rPr lang="en-US" baseline="0" dirty="0"/>
              <a:t> </a:t>
            </a:r>
            <a:r>
              <a:rPr lang="en-US" baseline="0" dirty="0" err="1"/>
              <a:t>enfermos</a:t>
            </a:r>
            <a:r>
              <a:rPr lang="en-US" baseline="0" dirty="0"/>
              <a:t>, </a:t>
            </a:r>
            <a:r>
              <a:rPr lang="en-US" baseline="0" dirty="0" err="1"/>
              <a:t>es</a:t>
            </a:r>
            <a:r>
              <a:rPr lang="en-US" baseline="0" dirty="0"/>
              <a:t>…” (</a:t>
            </a:r>
            <a:r>
              <a:rPr lang="en-US" baseline="0" dirty="0" err="1"/>
              <a:t>té</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151</a:t>
            </a:fld>
            <a:endParaRPr lang="en-US"/>
          </a:p>
        </p:txBody>
      </p:sp>
    </p:spTree>
    <p:extLst>
      <p:ext uri="{BB962C8B-B14F-4D97-AF65-F5344CB8AC3E}">
        <p14:creationId xmlns:p14="http://schemas.microsoft.com/office/powerpoint/2010/main" val="144359058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a:t>
            </a:r>
            <a:r>
              <a:rPr lang="en-US" dirty="0" err="1"/>
              <a:t>señora</a:t>
            </a:r>
            <a:r>
              <a:rPr lang="en-US" baseline="0" dirty="0"/>
              <a:t> es </a:t>
            </a:r>
            <a:r>
              <a:rPr lang="en-US" baseline="0" dirty="0" err="1"/>
              <a:t>hermana</a:t>
            </a:r>
            <a:r>
              <a:rPr lang="en-US" baseline="0" dirty="0"/>
              <a:t> de mi mama, </a:t>
            </a:r>
            <a:r>
              <a:rPr lang="en-US" baseline="0" dirty="0" err="1"/>
              <a:t>ella</a:t>
            </a:r>
            <a:r>
              <a:rPr lang="en-US" baseline="0" dirty="0"/>
              <a:t> es mi….” (</a:t>
            </a:r>
            <a:r>
              <a:rPr lang="en-US" baseline="0" dirty="0" err="1"/>
              <a:t>tía</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152</a:t>
            </a:fld>
            <a:endParaRPr lang="en-US"/>
          </a:p>
        </p:txBody>
      </p:sp>
    </p:spTree>
    <p:extLst>
      <p:ext uri="{BB962C8B-B14F-4D97-AF65-F5344CB8AC3E}">
        <p14:creationId xmlns:p14="http://schemas.microsoft.com/office/powerpoint/2010/main" val="381594657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En</a:t>
            </a:r>
            <a:r>
              <a:rPr lang="en-US" baseline="0" dirty="0"/>
              <a:t> el </a:t>
            </a:r>
            <a:r>
              <a:rPr lang="es-ES" dirty="0"/>
              <a:t>otoño…” (llueve)</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153</a:t>
            </a:fld>
            <a:endParaRPr lang="en-US"/>
          </a:p>
        </p:txBody>
      </p:sp>
    </p:spTree>
    <p:extLst>
      <p:ext uri="{BB962C8B-B14F-4D97-AF65-F5344CB8AC3E}">
        <p14:creationId xmlns:p14="http://schemas.microsoft.com/office/powerpoint/2010/main" val="327803548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s-ES" dirty="0"/>
              <a:t>Cuando se</a:t>
            </a:r>
            <a:r>
              <a:rPr lang="es-ES" baseline="0" dirty="0"/>
              <a:t> seca la piel</a:t>
            </a:r>
            <a:r>
              <a:rPr lang="es-ES" dirty="0"/>
              <a:t>, te pones…” (crema)</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154</a:t>
            </a:fld>
            <a:endParaRPr lang="en-US"/>
          </a:p>
        </p:txBody>
      </p:sp>
    </p:spTree>
    <p:extLst>
      <p:ext uri="{BB962C8B-B14F-4D97-AF65-F5344CB8AC3E}">
        <p14:creationId xmlns:p14="http://schemas.microsoft.com/office/powerpoint/2010/main" val="90289421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No es áspero, es (suave).</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155</a:t>
            </a:fld>
            <a:endParaRPr lang="en-US"/>
          </a:p>
        </p:txBody>
      </p:sp>
    </p:spTree>
    <p:extLst>
      <p:ext uri="{BB962C8B-B14F-4D97-AF65-F5344CB8AC3E}">
        <p14:creationId xmlns:p14="http://schemas.microsoft.com/office/powerpoint/2010/main" val="81128000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Esa</a:t>
            </a:r>
            <a:r>
              <a:rPr lang="en-US" baseline="0" dirty="0"/>
              <a:t> </a:t>
            </a:r>
            <a:r>
              <a:rPr lang="en-US" baseline="0" dirty="0" err="1"/>
              <a:t>es</a:t>
            </a:r>
            <a:r>
              <a:rPr lang="en-US" baseline="0" dirty="0"/>
              <a:t> </a:t>
            </a:r>
            <a:r>
              <a:rPr lang="en-US" baseline="0" dirty="0" err="1"/>
              <a:t>una</a:t>
            </a:r>
            <a:r>
              <a:rPr lang="en-US" baseline="0" dirty="0"/>
              <a:t>…” (</a:t>
            </a:r>
            <a:r>
              <a:rPr lang="en-US" baseline="0" dirty="0" err="1"/>
              <a:t>llanta</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156</a:t>
            </a:fld>
            <a:endParaRPr lang="en-US"/>
          </a:p>
        </p:txBody>
      </p:sp>
    </p:spTree>
    <p:extLst>
      <p:ext uri="{BB962C8B-B14F-4D97-AF65-F5344CB8AC3E}">
        <p14:creationId xmlns:p14="http://schemas.microsoft.com/office/powerpoint/2010/main" val="252475916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s-ES" dirty="0"/>
              <a:t>Esta</a:t>
            </a:r>
            <a:r>
              <a:rPr lang="es-ES" baseline="0" dirty="0"/>
              <a:t> parte se queda debajo del </a:t>
            </a:r>
            <a:r>
              <a:rPr lang="es-ES" dirty="0"/>
              <a:t>suelo.</a:t>
            </a:r>
            <a:r>
              <a:rPr lang="es-ES" baseline="0" dirty="0"/>
              <a:t> Es una…” (raíz)</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157</a:t>
            </a:fld>
            <a:endParaRPr lang="en-US"/>
          </a:p>
        </p:txBody>
      </p:sp>
    </p:spTree>
    <p:extLst>
      <p:ext uri="{BB962C8B-B14F-4D97-AF65-F5344CB8AC3E}">
        <p14:creationId xmlns:p14="http://schemas.microsoft.com/office/powerpoint/2010/main" val="165039740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t>
            </a:r>
            <a:r>
              <a:rPr lang="en-US" baseline="0" dirty="0"/>
              <a:t> </a:t>
            </a:r>
            <a:r>
              <a:rPr lang="en-US" baseline="0" dirty="0" err="1"/>
              <a:t>bañan</a:t>
            </a:r>
            <a:r>
              <a:rPr lang="en-US" baseline="0" dirty="0"/>
              <a:t> </a:t>
            </a:r>
            <a:r>
              <a:rPr lang="en-US" baseline="0" dirty="0" err="1"/>
              <a:t>en</a:t>
            </a:r>
            <a:r>
              <a:rPr lang="en-US" baseline="0" dirty="0"/>
              <a:t> la….” (</a:t>
            </a:r>
            <a:r>
              <a:rPr lang="en-US" baseline="0" dirty="0" err="1"/>
              <a:t>tina</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158</a:t>
            </a:fld>
            <a:endParaRPr lang="en-US"/>
          </a:p>
        </p:txBody>
      </p:sp>
    </p:spTree>
    <p:extLst>
      <p:ext uri="{BB962C8B-B14F-4D97-AF65-F5344CB8AC3E}">
        <p14:creationId xmlns:p14="http://schemas.microsoft.com/office/powerpoint/2010/main" val="356393535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a:t>
            </a:r>
            <a:r>
              <a:rPr lang="en-US" dirty="0" err="1"/>
              <a:t>lavarte</a:t>
            </a:r>
            <a:r>
              <a:rPr lang="en-US" dirty="0"/>
              <a:t> las </a:t>
            </a:r>
            <a:r>
              <a:rPr lang="en-US" dirty="0" err="1"/>
              <a:t>manos</a:t>
            </a:r>
            <a:r>
              <a:rPr lang="en-US" dirty="0"/>
              <a:t> </a:t>
            </a:r>
            <a:r>
              <a:rPr lang="en-US" dirty="0" err="1"/>
              <a:t>usas</a:t>
            </a:r>
            <a:r>
              <a:rPr lang="en-US" dirty="0"/>
              <a:t>…” (</a:t>
            </a:r>
            <a:r>
              <a:rPr lang="en-US" dirty="0" err="1"/>
              <a:t>jabón</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159</a:t>
            </a:fld>
            <a:endParaRPr lang="en-US"/>
          </a:p>
        </p:txBody>
      </p:sp>
    </p:spTree>
    <p:extLst>
      <p:ext uri="{BB962C8B-B14F-4D97-AF65-F5344CB8AC3E}">
        <p14:creationId xmlns:p14="http://schemas.microsoft.com/office/powerpoint/2010/main" val="1465140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“Esta</a:t>
            </a:r>
            <a:r>
              <a:rPr lang="es-ES" baseline="0" dirty="0"/>
              <a:t> </a:t>
            </a:r>
            <a:r>
              <a:rPr lang="es-ES" dirty="0"/>
              <a:t>vuela durante la primavera</a:t>
            </a:r>
            <a:r>
              <a:rPr lang="es-ES" baseline="0" dirty="0"/>
              <a:t>. Es una</a:t>
            </a:r>
            <a:r>
              <a:rPr lang="es-ES" dirty="0"/>
              <a:t>..” (mariposa)</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16</a:t>
            </a:fld>
            <a:endParaRPr lang="en-US"/>
          </a:p>
        </p:txBody>
      </p:sp>
    </p:spTree>
    <p:extLst>
      <p:ext uri="{BB962C8B-B14F-4D97-AF65-F5344CB8AC3E}">
        <p14:creationId xmlns:p14="http://schemas.microsoft.com/office/powerpoint/2010/main" val="390836881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a:t>
            </a:r>
            <a:r>
              <a:rPr lang="en-US" dirty="0" err="1"/>
              <a:t>es</a:t>
            </a:r>
            <a:r>
              <a:rPr lang="en-US" baseline="0" dirty="0"/>
              <a:t> un </a:t>
            </a:r>
            <a:r>
              <a:rPr lang="en-US" baseline="0" dirty="0" err="1"/>
              <a:t>mano</a:t>
            </a:r>
            <a:r>
              <a:rPr lang="en-US" baseline="0" dirty="0"/>
              <a:t> </a:t>
            </a:r>
            <a:r>
              <a:rPr lang="en-US" baseline="0" dirty="0" err="1"/>
              <a:t>es</a:t>
            </a:r>
            <a:r>
              <a:rPr lang="en-US" baseline="0" dirty="0"/>
              <a:t> un….” (pie)</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160</a:t>
            </a:fld>
            <a:endParaRPr lang="en-US"/>
          </a:p>
        </p:txBody>
      </p:sp>
    </p:spTree>
    <p:extLst>
      <p:ext uri="{BB962C8B-B14F-4D97-AF65-F5344CB8AC3E}">
        <p14:creationId xmlns:p14="http://schemas.microsoft.com/office/powerpoint/2010/main" val="237605922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Este libro es viejo. Este libro es (nuevo)</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161</a:t>
            </a:fld>
            <a:endParaRPr lang="en-US"/>
          </a:p>
        </p:txBody>
      </p:sp>
    </p:spTree>
    <p:extLst>
      <p:ext uri="{BB962C8B-B14F-4D97-AF65-F5344CB8AC3E}">
        <p14:creationId xmlns:p14="http://schemas.microsoft.com/office/powerpoint/2010/main" val="211850002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“Este animal </a:t>
            </a:r>
            <a:r>
              <a:rPr lang="en-US" dirty="0" err="1"/>
              <a:t>puede</a:t>
            </a:r>
            <a:r>
              <a:rPr lang="en-US" dirty="0"/>
              <a:t> </a:t>
            </a:r>
            <a:r>
              <a:rPr lang="en-US" dirty="0" err="1"/>
              <a:t>saltar</a:t>
            </a:r>
            <a:r>
              <a:rPr lang="en-US" dirty="0"/>
              <a:t>.</a:t>
            </a:r>
            <a:r>
              <a:rPr lang="en-US" baseline="0" dirty="0"/>
              <a:t> </a:t>
            </a:r>
            <a:r>
              <a:rPr lang="en-US" baseline="0" dirty="0" err="1"/>
              <a:t>Es</a:t>
            </a:r>
            <a:r>
              <a:rPr lang="en-US" baseline="0" dirty="0"/>
              <a:t> </a:t>
            </a:r>
            <a:r>
              <a:rPr lang="en-US" baseline="0" dirty="0" err="1"/>
              <a:t>una</a:t>
            </a:r>
            <a:r>
              <a:rPr lang="en-US" baseline="0" dirty="0"/>
              <a:t>…” (rana)</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162</a:t>
            </a:fld>
            <a:endParaRPr lang="en-US"/>
          </a:p>
        </p:txBody>
      </p:sp>
    </p:spTree>
    <p:extLst>
      <p:ext uri="{BB962C8B-B14F-4D97-AF65-F5344CB8AC3E}">
        <p14:creationId xmlns:p14="http://schemas.microsoft.com/office/powerpoint/2010/main" val="59955716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t>
            </a:r>
            <a:r>
              <a:rPr lang="en-US" baseline="0" dirty="0"/>
              <a:t> </a:t>
            </a:r>
            <a:r>
              <a:rPr lang="en-US" baseline="0" dirty="0" err="1"/>
              <a:t>señor</a:t>
            </a:r>
            <a:r>
              <a:rPr lang="en-US" baseline="0" dirty="0"/>
              <a:t> </a:t>
            </a:r>
            <a:r>
              <a:rPr lang="en-US" baseline="0" dirty="0" err="1"/>
              <a:t>estaba</a:t>
            </a:r>
            <a:r>
              <a:rPr lang="en-US" baseline="0" dirty="0"/>
              <a:t> </a:t>
            </a:r>
            <a:r>
              <a:rPr lang="en-US" baseline="0" dirty="0" err="1"/>
              <a:t>plantando</a:t>
            </a:r>
            <a:r>
              <a:rPr lang="en-US" baseline="0" dirty="0"/>
              <a:t> </a:t>
            </a:r>
            <a:r>
              <a:rPr lang="en-US" baseline="0" dirty="0" err="1"/>
              <a:t>flores</a:t>
            </a:r>
            <a:r>
              <a:rPr lang="en-US" baseline="0" dirty="0"/>
              <a:t>, </a:t>
            </a:r>
            <a:r>
              <a:rPr lang="en-US" baseline="0" dirty="0" err="1"/>
              <a:t>q</a:t>
            </a:r>
            <a:r>
              <a:rPr lang="en-US" dirty="0" err="1"/>
              <a:t>ué</a:t>
            </a:r>
            <a:r>
              <a:rPr lang="en-US" baseline="0" dirty="0"/>
              <a:t> </a:t>
            </a:r>
            <a:r>
              <a:rPr lang="en-US" baseline="0" dirty="0" err="1"/>
              <a:t>tiene</a:t>
            </a:r>
            <a:r>
              <a:rPr lang="en-US" baseline="0" dirty="0"/>
              <a:t> </a:t>
            </a:r>
            <a:r>
              <a:rPr lang="en-US" baseline="0" dirty="0" err="1"/>
              <a:t>en</a:t>
            </a:r>
            <a:r>
              <a:rPr lang="en-US" baseline="0" dirty="0"/>
              <a:t> </a:t>
            </a:r>
            <a:r>
              <a:rPr lang="en-US" baseline="0" dirty="0" err="1"/>
              <a:t>su</a:t>
            </a:r>
            <a:r>
              <a:rPr lang="en-US" baseline="0" dirty="0"/>
              <a:t> </a:t>
            </a:r>
            <a:r>
              <a:rPr lang="en-US" baseline="0" dirty="0" err="1"/>
              <a:t>mano</a:t>
            </a:r>
            <a:r>
              <a:rPr lang="en-US" baseline="0" dirty="0"/>
              <a:t>?” (</a:t>
            </a:r>
            <a:r>
              <a:rPr lang="en-US" baseline="0" dirty="0" err="1"/>
              <a:t>tierra</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163</a:t>
            </a:fld>
            <a:endParaRPr lang="en-US"/>
          </a:p>
        </p:txBody>
      </p:sp>
    </p:spTree>
    <p:extLst>
      <p:ext uri="{BB962C8B-B14F-4D97-AF65-F5344CB8AC3E}">
        <p14:creationId xmlns:p14="http://schemas.microsoft.com/office/powerpoint/2010/main" val="186886865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s-ES" dirty="0"/>
              <a:t>El termostato está cubierto de nieve porque hace</a:t>
            </a:r>
            <a:r>
              <a:rPr lang="es-ES" baseline="0" dirty="0"/>
              <a:t> mucho</a:t>
            </a:r>
            <a:r>
              <a:rPr lang="es-ES" dirty="0"/>
              <a:t>...”  (frío)</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164</a:t>
            </a:fld>
            <a:endParaRPr lang="en-US"/>
          </a:p>
        </p:txBody>
      </p:sp>
    </p:spTree>
    <p:extLst>
      <p:ext uri="{BB962C8B-B14F-4D97-AF65-F5344CB8AC3E}">
        <p14:creationId xmlns:p14="http://schemas.microsoft.com/office/powerpoint/2010/main" val="105840788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a:t>
            </a:r>
            <a:r>
              <a:rPr lang="es-ES" dirty="0"/>
              <a:t>niña tiene puesta sus…” (lentes)</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165</a:t>
            </a:fld>
            <a:endParaRPr lang="en-US"/>
          </a:p>
        </p:txBody>
      </p:sp>
    </p:spTree>
    <p:extLst>
      <p:ext uri="{BB962C8B-B14F-4D97-AF65-F5344CB8AC3E}">
        <p14:creationId xmlns:p14="http://schemas.microsoft.com/office/powerpoint/2010/main" val="187405597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Cuando</a:t>
            </a:r>
            <a:r>
              <a:rPr lang="en-US" baseline="0" dirty="0"/>
              <a:t> </a:t>
            </a:r>
            <a:r>
              <a:rPr lang="en-US" baseline="0" dirty="0" err="1"/>
              <a:t>quieres</a:t>
            </a:r>
            <a:r>
              <a:rPr lang="en-US" baseline="0" dirty="0"/>
              <a:t> saber que hora </a:t>
            </a:r>
            <a:r>
              <a:rPr lang="en-US" baseline="0" dirty="0" err="1"/>
              <a:t>es</a:t>
            </a:r>
            <a:r>
              <a:rPr lang="en-US" baseline="0" dirty="0"/>
              <a:t> </a:t>
            </a:r>
            <a:r>
              <a:rPr lang="en-US" baseline="0" dirty="0" err="1"/>
              <a:t>te</a:t>
            </a:r>
            <a:r>
              <a:rPr lang="en-US" baseline="0" dirty="0"/>
              <a:t> </a:t>
            </a:r>
            <a:r>
              <a:rPr lang="en-US" baseline="0" dirty="0" err="1"/>
              <a:t>fijas</a:t>
            </a:r>
            <a:r>
              <a:rPr lang="en-US" baseline="0" dirty="0"/>
              <a:t> </a:t>
            </a:r>
            <a:r>
              <a:rPr lang="en-US" baseline="0" dirty="0" err="1"/>
              <a:t>en</a:t>
            </a:r>
            <a:r>
              <a:rPr lang="en-US" baseline="0" dirty="0"/>
              <a:t> el….” (</a:t>
            </a:r>
            <a:r>
              <a:rPr lang="en-US" baseline="0" dirty="0" err="1"/>
              <a:t>reloj</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166</a:t>
            </a:fld>
            <a:endParaRPr lang="en-US"/>
          </a:p>
        </p:txBody>
      </p:sp>
    </p:spTree>
    <p:extLst>
      <p:ext uri="{BB962C8B-B14F-4D97-AF65-F5344CB8AC3E}">
        <p14:creationId xmlns:p14="http://schemas.microsoft.com/office/powerpoint/2010/main" val="144040765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s-ES" dirty="0"/>
              <a:t>Cuando eres joven se</a:t>
            </a:r>
            <a:r>
              <a:rPr lang="es-ES" baseline="0" dirty="0"/>
              <a:t> te puede caer </a:t>
            </a:r>
            <a:r>
              <a:rPr lang="es-ES" dirty="0"/>
              <a:t>un…” (diente) </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167</a:t>
            </a:fld>
            <a:endParaRPr lang="en-US"/>
          </a:p>
        </p:txBody>
      </p:sp>
    </p:spTree>
    <p:extLst>
      <p:ext uri="{BB962C8B-B14F-4D97-AF65-F5344CB8AC3E}">
        <p14:creationId xmlns:p14="http://schemas.microsoft.com/office/powerpoint/2010/main" val="22781027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Puedes</a:t>
            </a:r>
            <a:r>
              <a:rPr lang="en-US" baseline="0" dirty="0"/>
              <a:t> meter </a:t>
            </a:r>
            <a:r>
              <a:rPr lang="en-US" baseline="0" dirty="0" err="1"/>
              <a:t>tus</a:t>
            </a:r>
            <a:r>
              <a:rPr lang="en-US" baseline="0" dirty="0"/>
              <a:t> </a:t>
            </a:r>
            <a:r>
              <a:rPr lang="en-US" baseline="0" dirty="0" err="1"/>
              <a:t>galletas</a:t>
            </a:r>
            <a:r>
              <a:rPr lang="en-US" baseline="0" dirty="0"/>
              <a:t> </a:t>
            </a:r>
            <a:r>
              <a:rPr lang="en-US" baseline="0" dirty="0" err="1"/>
              <a:t>en</a:t>
            </a:r>
            <a:r>
              <a:rPr lang="en-US" baseline="0" dirty="0"/>
              <a:t> la…” (</a:t>
            </a:r>
            <a:r>
              <a:rPr lang="en-US" baseline="0" dirty="0" err="1"/>
              <a:t>leche</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168</a:t>
            </a:fld>
            <a:endParaRPr lang="en-US"/>
          </a:p>
        </p:txBody>
      </p:sp>
    </p:spTree>
    <p:extLst>
      <p:ext uri="{BB962C8B-B14F-4D97-AF65-F5344CB8AC3E}">
        <p14:creationId xmlns:p14="http://schemas.microsoft.com/office/powerpoint/2010/main" val="117456963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Cuando</a:t>
            </a:r>
            <a:r>
              <a:rPr lang="en-US" dirty="0"/>
              <a:t> </a:t>
            </a:r>
            <a:r>
              <a:rPr lang="en-US" dirty="0" err="1"/>
              <a:t>te</a:t>
            </a:r>
            <a:r>
              <a:rPr lang="en-US" dirty="0"/>
              <a:t> </a:t>
            </a:r>
            <a:r>
              <a:rPr lang="en-US" dirty="0" err="1"/>
              <a:t>quieres</a:t>
            </a:r>
            <a:r>
              <a:rPr lang="en-US" baseline="0" dirty="0"/>
              <a:t> </a:t>
            </a:r>
            <a:r>
              <a:rPr lang="en-US" baseline="0" dirty="0" err="1"/>
              <a:t>dormir</a:t>
            </a:r>
            <a:r>
              <a:rPr lang="en-US" baseline="0" dirty="0"/>
              <a:t> </a:t>
            </a:r>
            <a:r>
              <a:rPr lang="en-US" baseline="0" dirty="0" err="1"/>
              <a:t>te</a:t>
            </a:r>
            <a:r>
              <a:rPr lang="en-US" baseline="0" dirty="0"/>
              <a:t> </a:t>
            </a:r>
            <a:r>
              <a:rPr lang="en-US" baseline="0" dirty="0" err="1"/>
              <a:t>acuestas</a:t>
            </a:r>
            <a:r>
              <a:rPr lang="en-US" baseline="0" dirty="0"/>
              <a:t> </a:t>
            </a:r>
            <a:r>
              <a:rPr lang="en-US" baseline="0" dirty="0" err="1"/>
              <a:t>en</a:t>
            </a:r>
            <a:r>
              <a:rPr lang="en-US" baseline="0" dirty="0"/>
              <a:t> </a:t>
            </a:r>
            <a:r>
              <a:rPr lang="en-US" baseline="0" dirty="0" err="1"/>
              <a:t>tu</a:t>
            </a:r>
            <a:r>
              <a:rPr lang="en-US" baseline="0" dirty="0"/>
              <a:t>…” (</a:t>
            </a:r>
            <a:r>
              <a:rPr lang="en-US" baseline="0" dirty="0" err="1"/>
              <a:t>cama</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169</a:t>
            </a:fld>
            <a:endParaRPr lang="en-US"/>
          </a:p>
        </p:txBody>
      </p:sp>
    </p:spTree>
    <p:extLst>
      <p:ext uri="{BB962C8B-B14F-4D97-AF65-F5344CB8AC3E}">
        <p14:creationId xmlns:p14="http://schemas.microsoft.com/office/powerpoint/2010/main" val="4082421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 A veces cuando se duerme, se tiene un (sueño).</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17</a:t>
            </a:fld>
            <a:endParaRPr lang="en-US"/>
          </a:p>
        </p:txBody>
      </p:sp>
    </p:spTree>
    <p:extLst>
      <p:ext uri="{BB962C8B-B14F-4D97-AF65-F5344CB8AC3E}">
        <p14:creationId xmlns:p14="http://schemas.microsoft.com/office/powerpoint/2010/main" val="220840923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t>
            </a:r>
            <a:r>
              <a:rPr lang="en-US" baseline="0" dirty="0"/>
              <a:t> vive </a:t>
            </a:r>
            <a:r>
              <a:rPr lang="en-US" baseline="0" dirty="0" err="1"/>
              <a:t>en</a:t>
            </a:r>
            <a:r>
              <a:rPr lang="en-US" baseline="0" dirty="0"/>
              <a:t> un </a:t>
            </a:r>
            <a:r>
              <a:rPr lang="en-US" baseline="0" dirty="0" err="1"/>
              <a:t>castillo</a:t>
            </a:r>
            <a:r>
              <a:rPr lang="en-US" baseline="0" dirty="0"/>
              <a:t>, el </a:t>
            </a:r>
            <a:r>
              <a:rPr lang="en-US" baseline="0" dirty="0" err="1"/>
              <a:t>es</a:t>
            </a:r>
            <a:r>
              <a:rPr lang="en-US" baseline="0" dirty="0"/>
              <a:t> un…”</a:t>
            </a:r>
            <a:r>
              <a:rPr lang="en-US" dirty="0"/>
              <a:t> </a:t>
            </a:r>
            <a:r>
              <a:rPr lang="en-US" baseline="0" dirty="0"/>
              <a:t>(</a:t>
            </a:r>
            <a:r>
              <a:rPr lang="en-US" baseline="0" dirty="0" err="1"/>
              <a:t>rey</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170</a:t>
            </a:fld>
            <a:endParaRPr lang="en-US"/>
          </a:p>
        </p:txBody>
      </p:sp>
    </p:spTree>
    <p:extLst>
      <p:ext uri="{BB962C8B-B14F-4D97-AF65-F5344CB8AC3E}">
        <p14:creationId xmlns:p14="http://schemas.microsoft.com/office/powerpoint/2010/main" val="195368222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a:t>
            </a:r>
            <a:r>
              <a:rPr lang="en-US" dirty="0" err="1"/>
              <a:t>colgar</a:t>
            </a:r>
            <a:r>
              <a:rPr lang="en-US" dirty="0"/>
              <a:t> </a:t>
            </a:r>
            <a:r>
              <a:rPr lang="en-US" dirty="0" err="1"/>
              <a:t>tu</a:t>
            </a:r>
            <a:r>
              <a:rPr lang="en-US" dirty="0"/>
              <a:t> </a:t>
            </a:r>
            <a:r>
              <a:rPr lang="en-US" dirty="0" err="1"/>
              <a:t>ropa</a:t>
            </a:r>
            <a:r>
              <a:rPr lang="en-US" dirty="0"/>
              <a:t> </a:t>
            </a:r>
            <a:r>
              <a:rPr lang="en-US" dirty="0" err="1"/>
              <a:t>usas</a:t>
            </a:r>
            <a:r>
              <a:rPr lang="en-US" baseline="0" dirty="0"/>
              <a:t> un…” (</a:t>
            </a:r>
            <a:r>
              <a:rPr lang="en-US" baseline="0" dirty="0" err="1"/>
              <a:t>gancho</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171</a:t>
            </a:fld>
            <a:endParaRPr lang="en-US"/>
          </a:p>
        </p:txBody>
      </p:sp>
    </p:spTree>
    <p:extLst>
      <p:ext uri="{BB962C8B-B14F-4D97-AF65-F5344CB8AC3E}">
        <p14:creationId xmlns:p14="http://schemas.microsoft.com/office/powerpoint/2010/main" val="367747677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 </a:t>
            </a:r>
            <a:r>
              <a:rPr lang="en-US" dirty="0" err="1"/>
              <a:t>carros</a:t>
            </a:r>
            <a:r>
              <a:rPr lang="en-US" dirty="0"/>
              <a:t> </a:t>
            </a:r>
            <a:r>
              <a:rPr lang="en-US" dirty="0" err="1"/>
              <a:t>parados</a:t>
            </a:r>
            <a:r>
              <a:rPr lang="en-US" dirty="0"/>
              <a:t> </a:t>
            </a:r>
            <a:r>
              <a:rPr lang="en-US" dirty="0" err="1"/>
              <a:t>significa</a:t>
            </a:r>
            <a:r>
              <a:rPr lang="en-US" dirty="0"/>
              <a:t> que hay mucho…”</a:t>
            </a:r>
            <a:r>
              <a:rPr lang="en-US" baseline="0" dirty="0"/>
              <a:t> (</a:t>
            </a:r>
            <a:r>
              <a:rPr lang="en-US" baseline="0" dirty="0" err="1"/>
              <a:t>tráfico</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172</a:t>
            </a:fld>
            <a:endParaRPr lang="en-US"/>
          </a:p>
        </p:txBody>
      </p:sp>
    </p:spTree>
    <p:extLst>
      <p:ext uri="{BB962C8B-B14F-4D97-AF65-F5344CB8AC3E}">
        <p14:creationId xmlns:p14="http://schemas.microsoft.com/office/powerpoint/2010/main" val="34691887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Cuál</a:t>
            </a:r>
            <a:r>
              <a:rPr lang="en-US" baseline="0" dirty="0"/>
              <a:t> </a:t>
            </a:r>
            <a:r>
              <a:rPr lang="en-US" baseline="0" dirty="0" err="1"/>
              <a:t>es</a:t>
            </a:r>
            <a:r>
              <a:rPr lang="en-US" baseline="0" dirty="0"/>
              <a:t> </a:t>
            </a:r>
            <a:r>
              <a:rPr lang="en-US" baseline="0" dirty="0" err="1"/>
              <a:t>este</a:t>
            </a:r>
            <a:r>
              <a:rPr lang="en-US" baseline="0" dirty="0"/>
              <a:t> color?” (</a:t>
            </a:r>
            <a:r>
              <a:rPr lang="en-US" baseline="0" dirty="0" err="1"/>
              <a:t>rojo</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173</a:t>
            </a:fld>
            <a:endParaRPr lang="en-US"/>
          </a:p>
        </p:txBody>
      </p:sp>
    </p:spTree>
    <p:extLst>
      <p:ext uri="{BB962C8B-B14F-4D97-AF65-F5344CB8AC3E}">
        <p14:creationId xmlns:p14="http://schemas.microsoft.com/office/powerpoint/2010/main" val="328159243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Esta</a:t>
            </a:r>
            <a:r>
              <a:rPr lang="en-US" baseline="0" dirty="0"/>
              <a:t> </a:t>
            </a:r>
            <a:r>
              <a:rPr lang="en-US" baseline="0" dirty="0" err="1"/>
              <a:t>flecha</a:t>
            </a:r>
            <a:r>
              <a:rPr lang="en-US" baseline="0" dirty="0"/>
              <a:t> </a:t>
            </a:r>
            <a:r>
              <a:rPr lang="en-US" baseline="0" dirty="0" err="1"/>
              <a:t>esta</a:t>
            </a:r>
            <a:r>
              <a:rPr lang="en-US" baseline="0" dirty="0"/>
              <a:t> </a:t>
            </a:r>
            <a:r>
              <a:rPr lang="en-US" sz="1200" b="0" i="0" kern="1200" dirty="0" err="1">
                <a:solidFill>
                  <a:schemeClr val="tx1"/>
                </a:solidFill>
                <a:effectLst/>
                <a:latin typeface="+mn-lt"/>
                <a:ea typeface="+mn-ea"/>
                <a:cs typeface="+mn-cs"/>
              </a:rPr>
              <a:t>señalando</a:t>
            </a:r>
            <a:r>
              <a:rPr lang="en-US" sz="1200" b="0" i="0" kern="1200" dirty="0">
                <a:solidFill>
                  <a:schemeClr val="tx1"/>
                </a:solidFill>
                <a:effectLst/>
                <a:latin typeface="+mn-lt"/>
                <a:ea typeface="+mn-ea"/>
                <a:cs typeface="+mn-cs"/>
              </a:rPr>
              <a:t> a la…” (</a:t>
            </a:r>
            <a:r>
              <a:rPr lang="en-US" sz="1200" b="0" i="0" kern="1200" dirty="0" err="1">
                <a:solidFill>
                  <a:schemeClr val="tx1"/>
                </a:solidFill>
                <a:effectLst/>
                <a:latin typeface="+mn-lt"/>
                <a:ea typeface="+mn-ea"/>
                <a:cs typeface="+mn-cs"/>
              </a:rPr>
              <a:t>izquierda</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174</a:t>
            </a:fld>
            <a:endParaRPr lang="en-US"/>
          </a:p>
        </p:txBody>
      </p:sp>
    </p:spTree>
    <p:extLst>
      <p:ext uri="{BB962C8B-B14F-4D97-AF65-F5344CB8AC3E}">
        <p14:creationId xmlns:p14="http://schemas.microsoft.com/office/powerpoint/2010/main" val="352240695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Esta</a:t>
            </a:r>
            <a:r>
              <a:rPr lang="en-US" baseline="0" dirty="0"/>
              <a:t> persona </a:t>
            </a:r>
            <a:r>
              <a:rPr lang="en-US" baseline="0" dirty="0" err="1"/>
              <a:t>quiere</a:t>
            </a:r>
            <a:r>
              <a:rPr lang="en-US" baseline="0" dirty="0"/>
              <a:t> </a:t>
            </a:r>
            <a:r>
              <a:rPr lang="en-US" baseline="0" dirty="0" err="1"/>
              <a:t>silencio</a:t>
            </a:r>
            <a:r>
              <a:rPr lang="en-US" baseline="0" dirty="0"/>
              <a:t> </a:t>
            </a:r>
            <a:r>
              <a:rPr lang="en-US" baseline="0" dirty="0" err="1"/>
              <a:t>porque</a:t>
            </a:r>
            <a:r>
              <a:rPr lang="en-US" baseline="0" dirty="0"/>
              <a:t> hay mucho…” (</a:t>
            </a:r>
            <a:r>
              <a:rPr lang="en-US" baseline="0" dirty="0" err="1"/>
              <a:t>ruido</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175</a:t>
            </a:fld>
            <a:endParaRPr lang="en-US"/>
          </a:p>
        </p:txBody>
      </p:sp>
    </p:spTree>
    <p:extLst>
      <p:ext uri="{BB962C8B-B14F-4D97-AF65-F5344CB8AC3E}">
        <p14:creationId xmlns:p14="http://schemas.microsoft.com/office/powerpoint/2010/main" val="382881568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“Este</a:t>
            </a:r>
            <a:r>
              <a:rPr lang="en-US" baseline="0" dirty="0"/>
              <a:t> </a:t>
            </a:r>
            <a:r>
              <a:rPr lang="en-US" baseline="0" dirty="0" err="1"/>
              <a:t>tipo</a:t>
            </a:r>
            <a:r>
              <a:rPr lang="en-US" baseline="0" dirty="0"/>
              <a:t> de </a:t>
            </a:r>
            <a:r>
              <a:rPr lang="en-US" baseline="0" dirty="0" err="1"/>
              <a:t>pescado</a:t>
            </a:r>
            <a:r>
              <a:rPr lang="en-US" baseline="0" dirty="0"/>
              <a:t> se llama…” (</a:t>
            </a:r>
            <a:r>
              <a:rPr lang="en-US" baseline="0" dirty="0" err="1"/>
              <a:t>salmón</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176</a:t>
            </a:fld>
            <a:endParaRPr lang="en-US"/>
          </a:p>
        </p:txBody>
      </p:sp>
    </p:spTree>
    <p:extLst>
      <p:ext uri="{BB962C8B-B14F-4D97-AF65-F5344CB8AC3E}">
        <p14:creationId xmlns:p14="http://schemas.microsoft.com/office/powerpoint/2010/main" val="172708675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a:t>
            </a:r>
            <a:r>
              <a:rPr lang="en-US" dirty="0" err="1"/>
              <a:t>bebé</a:t>
            </a:r>
            <a:r>
              <a:rPr lang="en-US" dirty="0"/>
              <a:t> se </a:t>
            </a:r>
            <a:r>
              <a:rPr lang="en-US" dirty="0" err="1"/>
              <a:t>esta</a:t>
            </a:r>
            <a:r>
              <a:rPr lang="en-US" baseline="0" dirty="0"/>
              <a:t> </a:t>
            </a:r>
            <a:r>
              <a:rPr lang="en-US" baseline="0" dirty="0" err="1"/>
              <a:t>viendo</a:t>
            </a:r>
            <a:r>
              <a:rPr lang="en-US" baseline="0" dirty="0"/>
              <a:t> </a:t>
            </a:r>
            <a:r>
              <a:rPr lang="en-US" baseline="0" dirty="0" err="1"/>
              <a:t>en</a:t>
            </a:r>
            <a:r>
              <a:rPr lang="en-US" baseline="0" dirty="0"/>
              <a:t> un…” (</a:t>
            </a:r>
            <a:r>
              <a:rPr lang="en-US" baseline="0" dirty="0" err="1"/>
              <a:t>espejo</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177</a:t>
            </a:fld>
            <a:endParaRPr lang="en-US"/>
          </a:p>
        </p:txBody>
      </p:sp>
    </p:spTree>
    <p:extLst>
      <p:ext uri="{BB962C8B-B14F-4D97-AF65-F5344CB8AC3E}">
        <p14:creationId xmlns:p14="http://schemas.microsoft.com/office/powerpoint/2010/main" val="71560973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Esa</a:t>
            </a:r>
            <a:r>
              <a:rPr lang="en-US" dirty="0"/>
              <a:t> es una…” (</a:t>
            </a:r>
            <a:r>
              <a:rPr lang="en-US" dirty="0" err="1"/>
              <a:t>flecha</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178</a:t>
            </a:fld>
            <a:endParaRPr lang="en-US"/>
          </a:p>
        </p:txBody>
      </p:sp>
    </p:spTree>
    <p:extLst>
      <p:ext uri="{BB962C8B-B14F-4D97-AF65-F5344CB8AC3E}">
        <p14:creationId xmlns:p14="http://schemas.microsoft.com/office/powerpoint/2010/main" val="17202881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Qué</a:t>
            </a:r>
            <a:r>
              <a:rPr lang="en-US" baseline="0" dirty="0"/>
              <a:t> </a:t>
            </a:r>
            <a:r>
              <a:rPr lang="en-US" baseline="0" dirty="0" err="1"/>
              <a:t>es</a:t>
            </a:r>
            <a:r>
              <a:rPr lang="en-US" baseline="0" dirty="0"/>
              <a:t> </a:t>
            </a:r>
            <a:r>
              <a:rPr lang="en-US" baseline="0" dirty="0" err="1"/>
              <a:t>esta</a:t>
            </a:r>
            <a:r>
              <a:rPr lang="en-US" baseline="0" dirty="0"/>
              <a:t> </a:t>
            </a:r>
            <a:r>
              <a:rPr lang="en-US" baseline="0" dirty="0" err="1"/>
              <a:t>cosa</a:t>
            </a:r>
            <a:r>
              <a:rPr lang="en-US" baseline="0" dirty="0"/>
              <a:t> que se pone </a:t>
            </a:r>
            <a:r>
              <a:rPr lang="en-US" baseline="0" dirty="0" err="1"/>
              <a:t>en</a:t>
            </a:r>
            <a:r>
              <a:rPr lang="en-US" baseline="0" dirty="0"/>
              <a:t> la </a:t>
            </a:r>
            <a:r>
              <a:rPr lang="en-US" baseline="0" dirty="0" err="1"/>
              <a:t>cabeza</a:t>
            </a:r>
            <a:r>
              <a:rPr lang="en-US" baseline="0" dirty="0"/>
              <a:t>?” (sombrero)</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179</a:t>
            </a:fld>
            <a:endParaRPr lang="en-US"/>
          </a:p>
        </p:txBody>
      </p:sp>
    </p:spTree>
    <p:extLst>
      <p:ext uri="{BB962C8B-B14F-4D97-AF65-F5344CB8AC3E}">
        <p14:creationId xmlns:p14="http://schemas.microsoft.com/office/powerpoint/2010/main" val="3147670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Está</a:t>
            </a:r>
            <a:r>
              <a:rPr lang="en-US" dirty="0"/>
              <a:t> </a:t>
            </a:r>
            <a:r>
              <a:rPr lang="en-US" dirty="0" err="1"/>
              <a:t>muy</a:t>
            </a:r>
            <a:r>
              <a:rPr lang="en-US" dirty="0"/>
              <a:t> </a:t>
            </a:r>
            <a:r>
              <a:rPr lang="en-US" dirty="0" err="1"/>
              <a:t>rico</a:t>
            </a:r>
            <a:r>
              <a:rPr lang="en-US" baseline="0" dirty="0"/>
              <a:t> el…” (</a:t>
            </a:r>
            <a:r>
              <a:rPr lang="en-US" baseline="0" dirty="0" err="1"/>
              <a:t>caldo</a:t>
            </a:r>
            <a:r>
              <a:rPr lang="en-US" baseline="0"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18</a:t>
            </a:fld>
            <a:endParaRPr lang="en-US"/>
          </a:p>
        </p:txBody>
      </p:sp>
    </p:spTree>
    <p:extLst>
      <p:ext uri="{BB962C8B-B14F-4D97-AF65-F5344CB8AC3E}">
        <p14:creationId xmlns:p14="http://schemas.microsoft.com/office/powerpoint/2010/main" val="217939659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En</a:t>
            </a:r>
            <a:r>
              <a:rPr lang="en-US" dirty="0"/>
              <a:t> </a:t>
            </a:r>
            <a:r>
              <a:rPr lang="en-US" dirty="0" err="1"/>
              <a:t>inglaterra</a:t>
            </a:r>
            <a:r>
              <a:rPr lang="en-US" dirty="0"/>
              <a:t>, </a:t>
            </a:r>
            <a:r>
              <a:rPr lang="en-US" dirty="0" err="1"/>
              <a:t>hablan</a:t>
            </a:r>
            <a:r>
              <a:rPr lang="en-US" dirty="0"/>
              <a:t> </a:t>
            </a:r>
            <a:r>
              <a:rPr lang="en-US" sz="1200" b="0" i="0" kern="1200" baseline="0" dirty="0">
                <a:solidFill>
                  <a:schemeClr val="tx1"/>
                </a:solidFill>
                <a:effectLst/>
                <a:latin typeface="+mn-lt"/>
                <a:ea typeface="+mn-ea"/>
                <a:cs typeface="+mn-cs"/>
              </a:rPr>
              <a:t>(</a:t>
            </a:r>
            <a:r>
              <a:rPr lang="es-ES" sz="1200" b="0" i="0" kern="1200" baseline="0" dirty="0">
                <a:solidFill>
                  <a:schemeClr val="tx1"/>
                </a:solidFill>
                <a:effectLst/>
                <a:latin typeface="+mn-lt"/>
                <a:ea typeface="+mn-ea"/>
                <a:cs typeface="+mn-cs"/>
              </a:rPr>
              <a:t>i</a:t>
            </a:r>
            <a:r>
              <a:rPr lang="es-ES" dirty="0"/>
              <a:t>nglés)</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180</a:t>
            </a:fld>
            <a:endParaRPr lang="en-US"/>
          </a:p>
        </p:txBody>
      </p:sp>
    </p:spTree>
    <p:extLst>
      <p:ext uri="{BB962C8B-B14F-4D97-AF65-F5344CB8AC3E}">
        <p14:creationId xmlns:p14="http://schemas.microsoft.com/office/powerpoint/2010/main" val="82529643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Quien</a:t>
            </a:r>
            <a:r>
              <a:rPr lang="en-US" dirty="0"/>
              <a:t> </a:t>
            </a:r>
            <a:r>
              <a:rPr lang="en-US" dirty="0" err="1"/>
              <a:t>esta</a:t>
            </a:r>
            <a:r>
              <a:rPr lang="en-US" dirty="0"/>
              <a:t> </a:t>
            </a:r>
            <a:r>
              <a:rPr lang="en-US" dirty="0" err="1"/>
              <a:t>cocinando</a:t>
            </a:r>
            <a:r>
              <a:rPr lang="en-US" dirty="0"/>
              <a:t>?” (chef)</a:t>
            </a:r>
          </a:p>
        </p:txBody>
      </p:sp>
      <p:sp>
        <p:nvSpPr>
          <p:cNvPr id="4" name="Slide Number Placeholder 3"/>
          <p:cNvSpPr>
            <a:spLocks noGrp="1"/>
          </p:cNvSpPr>
          <p:nvPr>
            <p:ph type="sldNum" sz="quarter" idx="10"/>
          </p:nvPr>
        </p:nvSpPr>
        <p:spPr/>
        <p:txBody>
          <a:bodyPr/>
          <a:lstStyle/>
          <a:p>
            <a:fld id="{4A55087D-E07F-416B-AD2E-1548FF62A45A}" type="slidenum">
              <a:rPr lang="en-US" smtClean="0"/>
              <a:t>181</a:t>
            </a:fld>
            <a:endParaRPr lang="en-US"/>
          </a:p>
        </p:txBody>
      </p:sp>
    </p:spTree>
    <p:extLst>
      <p:ext uri="{BB962C8B-B14F-4D97-AF65-F5344CB8AC3E}">
        <p14:creationId xmlns:p14="http://schemas.microsoft.com/office/powerpoint/2010/main" val="1895066628"/>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a:t>
            </a:r>
            <a:r>
              <a:rPr lang="en-US" baseline="0" dirty="0"/>
              <a:t> </a:t>
            </a:r>
            <a:r>
              <a:rPr lang="en-US" baseline="0" dirty="0" err="1"/>
              <a:t>hablar</a:t>
            </a:r>
            <a:r>
              <a:rPr lang="en-US" baseline="0" dirty="0"/>
              <a:t> con </a:t>
            </a:r>
            <a:r>
              <a:rPr lang="en-US" baseline="0" dirty="0" err="1"/>
              <a:t>alguien</a:t>
            </a:r>
            <a:r>
              <a:rPr lang="en-US" baseline="0" dirty="0"/>
              <a:t> </a:t>
            </a:r>
            <a:r>
              <a:rPr lang="en-US" baseline="0" dirty="0" err="1"/>
              <a:t>en</a:t>
            </a:r>
            <a:r>
              <a:rPr lang="en-US" baseline="0" dirty="0"/>
              <a:t> </a:t>
            </a:r>
            <a:r>
              <a:rPr lang="en-US" baseline="0" dirty="0" err="1"/>
              <a:t>otro</a:t>
            </a:r>
            <a:r>
              <a:rPr lang="en-US" baseline="0" dirty="0"/>
              <a:t> </a:t>
            </a:r>
            <a:r>
              <a:rPr lang="en-US" baseline="0" dirty="0" err="1"/>
              <a:t>lado</a:t>
            </a:r>
            <a:r>
              <a:rPr lang="en-US" baseline="0" dirty="0"/>
              <a:t> se </a:t>
            </a:r>
            <a:r>
              <a:rPr lang="en-US" baseline="0" dirty="0" err="1"/>
              <a:t>usa</a:t>
            </a:r>
            <a:r>
              <a:rPr lang="en-US" baseline="0" dirty="0"/>
              <a:t> el…” (</a:t>
            </a:r>
            <a:r>
              <a:rPr lang="en-US" baseline="0" dirty="0" err="1"/>
              <a:t>teléfono</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182</a:t>
            </a:fld>
            <a:endParaRPr lang="en-US"/>
          </a:p>
        </p:txBody>
      </p:sp>
    </p:spTree>
    <p:extLst>
      <p:ext uri="{BB962C8B-B14F-4D97-AF65-F5344CB8AC3E}">
        <p14:creationId xmlns:p14="http://schemas.microsoft.com/office/powerpoint/2010/main" val="316381509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Cuál</a:t>
            </a:r>
            <a:r>
              <a:rPr lang="en-US" baseline="0" dirty="0"/>
              <a:t> </a:t>
            </a:r>
            <a:r>
              <a:rPr lang="en-US" baseline="0" dirty="0" err="1"/>
              <a:t>es</a:t>
            </a:r>
            <a:r>
              <a:rPr lang="en-US" baseline="0" dirty="0"/>
              <a:t> </a:t>
            </a:r>
            <a:r>
              <a:rPr lang="en-US" baseline="0" dirty="0" err="1"/>
              <a:t>este</a:t>
            </a:r>
            <a:r>
              <a:rPr lang="en-US" baseline="0" dirty="0"/>
              <a:t> </a:t>
            </a:r>
            <a:r>
              <a:rPr lang="en-US" baseline="0" dirty="0" err="1"/>
              <a:t>instrumento</a:t>
            </a:r>
            <a:r>
              <a:rPr lang="en-US" baseline="0" dirty="0"/>
              <a:t>?” (piano)</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183</a:t>
            </a:fld>
            <a:endParaRPr lang="en-US"/>
          </a:p>
        </p:txBody>
      </p:sp>
    </p:spTree>
    <p:extLst>
      <p:ext uri="{BB962C8B-B14F-4D97-AF65-F5344CB8AC3E}">
        <p14:creationId xmlns:p14="http://schemas.microsoft.com/office/powerpoint/2010/main" val="249327068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s-ES" dirty="0"/>
              <a:t>¿Qué parte de la cara del bebé están tocando?” (</a:t>
            </a:r>
            <a:r>
              <a:rPr lang="es-ES" dirty="0" err="1"/>
              <a:t>child</a:t>
            </a:r>
            <a:r>
              <a:rPr lang="es-ES" baseline="0" dirty="0"/>
              <a:t> </a:t>
            </a:r>
            <a:r>
              <a:rPr lang="es-ES" baseline="0" dirty="0" err="1"/>
              <a:t>should</a:t>
            </a:r>
            <a:r>
              <a:rPr lang="es-ES" baseline="0" dirty="0"/>
              <a:t> </a:t>
            </a:r>
            <a:r>
              <a:rPr lang="es-ES" baseline="0" dirty="0" err="1"/>
              <a:t>respond</a:t>
            </a:r>
            <a:r>
              <a:rPr lang="es-ES" baseline="0" dirty="0"/>
              <a:t> </a:t>
            </a:r>
            <a:r>
              <a:rPr lang="es-ES" baseline="0" dirty="0" err="1"/>
              <a:t>with</a:t>
            </a:r>
            <a:r>
              <a:rPr lang="es-ES" baseline="0" dirty="0"/>
              <a:t> cachetes)</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184</a:t>
            </a:fld>
            <a:endParaRPr lang="en-US"/>
          </a:p>
        </p:txBody>
      </p:sp>
    </p:spTree>
    <p:extLst>
      <p:ext uri="{BB962C8B-B14F-4D97-AF65-F5344CB8AC3E}">
        <p14:creationId xmlns:p14="http://schemas.microsoft.com/office/powerpoint/2010/main" val="99106172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ésta</a:t>
            </a:r>
            <a:r>
              <a:rPr lang="en-US" dirty="0"/>
              <a:t> es una (tienda)</a:t>
            </a:r>
          </a:p>
        </p:txBody>
      </p:sp>
      <p:sp>
        <p:nvSpPr>
          <p:cNvPr id="4" name="Slide Number Placeholder 3"/>
          <p:cNvSpPr>
            <a:spLocks noGrp="1"/>
          </p:cNvSpPr>
          <p:nvPr>
            <p:ph type="sldNum" sz="quarter" idx="5"/>
          </p:nvPr>
        </p:nvSpPr>
        <p:spPr/>
        <p:txBody>
          <a:bodyPr/>
          <a:lstStyle/>
          <a:p>
            <a:fld id="{4A55087D-E07F-416B-AD2E-1548FF62A45A}" type="slidenum">
              <a:rPr lang="en-US" smtClean="0"/>
              <a:t>185</a:t>
            </a:fld>
            <a:endParaRPr lang="en-US"/>
          </a:p>
        </p:txBody>
      </p:sp>
    </p:spTree>
    <p:extLst>
      <p:ext uri="{BB962C8B-B14F-4D97-AF65-F5344CB8AC3E}">
        <p14:creationId xmlns:p14="http://schemas.microsoft.com/office/powerpoint/2010/main" val="247520016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Alguien</a:t>
            </a:r>
            <a:r>
              <a:rPr lang="en-US" dirty="0"/>
              <a:t> le _____ (llama)”</a:t>
            </a:r>
          </a:p>
        </p:txBody>
      </p:sp>
      <p:sp>
        <p:nvSpPr>
          <p:cNvPr id="4" name="Slide Number Placeholder 3"/>
          <p:cNvSpPr>
            <a:spLocks noGrp="1"/>
          </p:cNvSpPr>
          <p:nvPr>
            <p:ph type="sldNum" sz="quarter" idx="10"/>
          </p:nvPr>
        </p:nvSpPr>
        <p:spPr/>
        <p:txBody>
          <a:bodyPr/>
          <a:lstStyle/>
          <a:p>
            <a:fld id="{4A55087D-E07F-416B-AD2E-1548FF62A45A}" type="slidenum">
              <a:rPr lang="en-US" smtClean="0"/>
              <a:t>186</a:t>
            </a:fld>
            <a:endParaRPr lang="en-US"/>
          </a:p>
        </p:txBody>
      </p:sp>
    </p:spTree>
    <p:extLst>
      <p:ext uri="{BB962C8B-B14F-4D97-AF65-F5344CB8AC3E}">
        <p14:creationId xmlns:p14="http://schemas.microsoft.com/office/powerpoint/2010/main" val="116872883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“Ese </a:t>
            </a:r>
            <a:r>
              <a:rPr lang="en-US" dirty="0" err="1"/>
              <a:t>es</a:t>
            </a:r>
            <a:r>
              <a:rPr lang="en-US" dirty="0"/>
              <a:t> un </a:t>
            </a:r>
            <a:r>
              <a:rPr lang="en-US" dirty="0" err="1"/>
              <a:t>disfraz</a:t>
            </a:r>
            <a:r>
              <a:rPr lang="en-US" baseline="0" dirty="0"/>
              <a:t> de…” (</a:t>
            </a:r>
            <a:r>
              <a:rPr lang="en-US" baseline="0" dirty="0" err="1"/>
              <a:t>fantasma</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187</a:t>
            </a:fld>
            <a:endParaRPr lang="en-US"/>
          </a:p>
        </p:txBody>
      </p:sp>
    </p:spTree>
    <p:extLst>
      <p:ext uri="{BB962C8B-B14F-4D97-AF65-F5344CB8AC3E}">
        <p14:creationId xmlns:p14="http://schemas.microsoft.com/office/powerpoint/2010/main" val="413811412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Él</a:t>
            </a:r>
            <a:r>
              <a:rPr lang="en-US" baseline="0" dirty="0"/>
              <a:t> </a:t>
            </a:r>
            <a:r>
              <a:rPr lang="en-US" baseline="0" dirty="0" err="1"/>
              <a:t>ya</a:t>
            </a:r>
            <a:r>
              <a:rPr lang="en-US" baseline="0" dirty="0"/>
              <a:t> no </a:t>
            </a:r>
            <a:r>
              <a:rPr lang="en-US" baseline="0" dirty="0" err="1"/>
              <a:t>es</a:t>
            </a:r>
            <a:r>
              <a:rPr lang="en-US" baseline="0" dirty="0"/>
              <a:t> </a:t>
            </a:r>
            <a:r>
              <a:rPr lang="en-US" baseline="0" dirty="0" err="1"/>
              <a:t>joven</a:t>
            </a:r>
            <a:r>
              <a:rPr lang="en-US" baseline="0" dirty="0"/>
              <a:t>, </a:t>
            </a:r>
            <a:r>
              <a:rPr lang="en-US" baseline="0" dirty="0" err="1"/>
              <a:t>Él</a:t>
            </a:r>
            <a:r>
              <a:rPr lang="en-US" baseline="0" dirty="0"/>
              <a:t> </a:t>
            </a:r>
            <a:r>
              <a:rPr lang="en-US" baseline="0" dirty="0" err="1"/>
              <a:t>es</a:t>
            </a:r>
            <a:r>
              <a:rPr lang="en-US" baseline="0" dirty="0"/>
              <a:t>….” (</a:t>
            </a:r>
            <a:r>
              <a:rPr lang="en-US" baseline="0" dirty="0" err="1"/>
              <a:t>viejo</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188</a:t>
            </a:fld>
            <a:endParaRPr lang="en-US"/>
          </a:p>
        </p:txBody>
      </p:sp>
    </p:spTree>
    <p:extLst>
      <p:ext uri="{BB962C8B-B14F-4D97-AF65-F5344CB8AC3E}">
        <p14:creationId xmlns:p14="http://schemas.microsoft.com/office/powerpoint/2010/main" val="237249220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a:t>
            </a:r>
            <a:r>
              <a:rPr lang="en-US" dirty="0" err="1"/>
              <a:t>quitar</a:t>
            </a:r>
            <a:r>
              <a:rPr lang="en-US" dirty="0"/>
              <a:t> la </a:t>
            </a:r>
            <a:r>
              <a:rPr lang="en-US" dirty="0" err="1"/>
              <a:t>pintura</a:t>
            </a:r>
            <a:r>
              <a:rPr lang="en-US" baseline="0" dirty="0"/>
              <a:t> de </a:t>
            </a:r>
            <a:r>
              <a:rPr lang="en-US" baseline="0" dirty="0" err="1"/>
              <a:t>uñas</a:t>
            </a:r>
            <a:r>
              <a:rPr lang="en-US" baseline="0" dirty="0"/>
              <a:t> </a:t>
            </a:r>
            <a:r>
              <a:rPr lang="en-US" baseline="0" dirty="0" err="1"/>
              <a:t>usamos</a:t>
            </a:r>
            <a:r>
              <a:rPr lang="en-US" baseline="0" dirty="0"/>
              <a:t>…” (</a:t>
            </a:r>
            <a:r>
              <a:rPr lang="en-US" baseline="0" dirty="0" err="1"/>
              <a:t>algodon</a:t>
            </a:r>
            <a:r>
              <a:rPr lang="en-US" baseline="0"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189</a:t>
            </a:fld>
            <a:endParaRPr lang="en-US"/>
          </a:p>
        </p:txBody>
      </p:sp>
    </p:spTree>
    <p:extLst>
      <p:ext uri="{BB962C8B-B14F-4D97-AF65-F5344CB8AC3E}">
        <p14:creationId xmlns:p14="http://schemas.microsoft.com/office/powerpoint/2010/main" val="2453116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a:t>
            </a:r>
            <a:r>
              <a:rPr lang="en-US" dirty="0" err="1"/>
              <a:t>princesa</a:t>
            </a:r>
            <a:r>
              <a:rPr lang="en-US" dirty="0"/>
              <a:t> y el </a:t>
            </a:r>
            <a:r>
              <a:rPr lang="en-US" dirty="0" err="1"/>
              <a:t>principe</a:t>
            </a:r>
            <a:r>
              <a:rPr lang="en-US" dirty="0"/>
              <a:t> </a:t>
            </a:r>
            <a:r>
              <a:rPr lang="en-US" dirty="0" err="1"/>
              <a:t>viven</a:t>
            </a:r>
            <a:r>
              <a:rPr lang="en-US" dirty="0"/>
              <a:t> </a:t>
            </a:r>
            <a:r>
              <a:rPr lang="en-US" dirty="0" err="1"/>
              <a:t>en</a:t>
            </a:r>
            <a:r>
              <a:rPr lang="en-US" dirty="0"/>
              <a:t> un…” (Castillo)</a:t>
            </a:r>
          </a:p>
        </p:txBody>
      </p:sp>
      <p:sp>
        <p:nvSpPr>
          <p:cNvPr id="4" name="Slide Number Placeholder 3"/>
          <p:cNvSpPr>
            <a:spLocks noGrp="1"/>
          </p:cNvSpPr>
          <p:nvPr>
            <p:ph type="sldNum" sz="quarter" idx="10"/>
          </p:nvPr>
        </p:nvSpPr>
        <p:spPr/>
        <p:txBody>
          <a:bodyPr/>
          <a:lstStyle/>
          <a:p>
            <a:fld id="{4A55087D-E07F-416B-AD2E-1548FF62A45A}" type="slidenum">
              <a:rPr lang="en-US" smtClean="0"/>
              <a:t>19</a:t>
            </a:fld>
            <a:endParaRPr lang="en-US"/>
          </a:p>
        </p:txBody>
      </p:sp>
    </p:spTree>
    <p:extLst>
      <p:ext uri="{BB962C8B-B14F-4D97-AF65-F5344CB8AC3E}">
        <p14:creationId xmlns:p14="http://schemas.microsoft.com/office/powerpoint/2010/main" val="195159821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Cuál</a:t>
            </a:r>
            <a:r>
              <a:rPr lang="en-US" baseline="0" dirty="0"/>
              <a:t> </a:t>
            </a:r>
            <a:r>
              <a:rPr lang="en-US" baseline="0" dirty="0" err="1"/>
              <a:t>es</a:t>
            </a:r>
            <a:r>
              <a:rPr lang="en-US" baseline="0" dirty="0"/>
              <a:t> </a:t>
            </a:r>
            <a:r>
              <a:rPr lang="en-US" baseline="0" dirty="0" err="1"/>
              <a:t>este</a:t>
            </a:r>
            <a:r>
              <a:rPr lang="en-US" baseline="0" dirty="0"/>
              <a:t> animal?” (</a:t>
            </a:r>
            <a:r>
              <a:rPr lang="en-US" baseline="0" dirty="0" err="1"/>
              <a:t>tigre</a:t>
            </a:r>
            <a:r>
              <a:rPr lang="en-US" baseline="0" dirty="0"/>
              <a:t>)</a:t>
            </a:r>
          </a:p>
          <a:p>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190</a:t>
            </a:fld>
            <a:endParaRPr lang="en-US"/>
          </a:p>
        </p:txBody>
      </p:sp>
    </p:spTree>
    <p:extLst>
      <p:ext uri="{BB962C8B-B14F-4D97-AF65-F5344CB8AC3E}">
        <p14:creationId xmlns:p14="http://schemas.microsoft.com/office/powerpoint/2010/main" val="213890438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t>
            </a:r>
            <a:r>
              <a:rPr lang="en-US" baseline="0" dirty="0"/>
              <a:t> </a:t>
            </a:r>
            <a:r>
              <a:rPr lang="en-US" sz="1200" b="0" i="0" kern="1200" dirty="0" err="1">
                <a:solidFill>
                  <a:schemeClr val="tx1"/>
                </a:solidFill>
                <a:effectLst/>
                <a:latin typeface="+mn-lt"/>
                <a:ea typeface="+mn-ea"/>
                <a:cs typeface="+mn-cs"/>
              </a:rPr>
              <a:t>papá</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esta</a:t>
            </a:r>
            <a:r>
              <a:rPr lang="en-US" sz="1200" b="0" i="0" kern="1200" baseline="0" dirty="0">
                <a:solidFill>
                  <a:schemeClr val="tx1"/>
                </a:solidFill>
                <a:effectLst/>
                <a:latin typeface="+mn-lt"/>
                <a:ea typeface="+mn-ea"/>
                <a:cs typeface="+mn-cs"/>
              </a:rPr>
              <a:t> con </a:t>
            </a:r>
            <a:r>
              <a:rPr lang="en-US" sz="1200" b="0" i="0" kern="1200" baseline="0" dirty="0" err="1">
                <a:solidFill>
                  <a:schemeClr val="tx1"/>
                </a:solidFill>
                <a:effectLst/>
                <a:latin typeface="+mn-lt"/>
                <a:ea typeface="+mn-ea"/>
                <a:cs typeface="+mn-cs"/>
              </a:rPr>
              <a:t>su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familia</a:t>
            </a:r>
            <a:r>
              <a:rPr lang="en-US" sz="1200" b="0" i="0" kern="1200" baseline="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191</a:t>
            </a:fld>
            <a:endParaRPr lang="en-US"/>
          </a:p>
        </p:txBody>
      </p:sp>
    </p:spTree>
    <p:extLst>
      <p:ext uri="{BB962C8B-B14F-4D97-AF65-F5344CB8AC3E}">
        <p14:creationId xmlns:p14="http://schemas.microsoft.com/office/powerpoint/2010/main" val="46205882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Quiero</a:t>
            </a:r>
            <a:r>
              <a:rPr lang="en-US" dirty="0"/>
              <a:t> comer</a:t>
            </a:r>
            <a:r>
              <a:rPr lang="en-US" baseline="0" dirty="0"/>
              <a:t> un </a:t>
            </a:r>
            <a:r>
              <a:rPr lang="en-US" baseline="0" dirty="0" err="1"/>
              <a:t>delicioso</a:t>
            </a:r>
            <a:r>
              <a:rPr lang="en-US" baseline="0" dirty="0"/>
              <a:t>…” (</a:t>
            </a:r>
            <a:r>
              <a:rPr lang="en-US" baseline="0" dirty="0" err="1"/>
              <a:t>dulce</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192</a:t>
            </a:fld>
            <a:endParaRPr lang="en-US"/>
          </a:p>
        </p:txBody>
      </p:sp>
    </p:spTree>
    <p:extLst>
      <p:ext uri="{BB962C8B-B14F-4D97-AF65-F5344CB8AC3E}">
        <p14:creationId xmlns:p14="http://schemas.microsoft.com/office/powerpoint/2010/main" val="32691929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“Hay</a:t>
            </a:r>
            <a:r>
              <a:rPr lang="en-US" baseline="0" dirty="0"/>
              <a:t> </a:t>
            </a:r>
            <a:r>
              <a:rPr lang="en-US" baseline="0" dirty="0" err="1"/>
              <a:t>mucha</a:t>
            </a:r>
            <a:r>
              <a:rPr lang="en-US" baseline="0" dirty="0"/>
              <a:t>…” (</a:t>
            </a:r>
            <a:r>
              <a:rPr lang="en-US" baseline="0" dirty="0" err="1"/>
              <a:t>gente</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193</a:t>
            </a:fld>
            <a:endParaRPr lang="en-US"/>
          </a:p>
        </p:txBody>
      </p:sp>
    </p:spTree>
    <p:extLst>
      <p:ext uri="{BB962C8B-B14F-4D97-AF65-F5344CB8AC3E}">
        <p14:creationId xmlns:p14="http://schemas.microsoft.com/office/powerpoint/2010/main" val="45886535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Esa</a:t>
            </a:r>
            <a:r>
              <a:rPr lang="en-US" baseline="0" dirty="0"/>
              <a:t> </a:t>
            </a:r>
            <a:r>
              <a:rPr lang="en-US" baseline="0" dirty="0" err="1"/>
              <a:t>cara</a:t>
            </a:r>
            <a:r>
              <a:rPr lang="en-US" baseline="0" dirty="0"/>
              <a:t> se </a:t>
            </a:r>
            <a:r>
              <a:rPr lang="en-US" baseline="0" dirty="0" err="1"/>
              <a:t>ve</a:t>
            </a:r>
            <a:r>
              <a:rPr lang="en-US" baseline="0" dirty="0"/>
              <a:t>…” (</a:t>
            </a:r>
            <a:r>
              <a:rPr lang="en-US" baseline="0" dirty="0" err="1"/>
              <a:t>feliz</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194</a:t>
            </a:fld>
            <a:endParaRPr lang="en-US"/>
          </a:p>
        </p:txBody>
      </p:sp>
    </p:spTree>
    <p:extLst>
      <p:ext uri="{BB962C8B-B14F-4D97-AF65-F5344CB8AC3E}">
        <p14:creationId xmlns:p14="http://schemas.microsoft.com/office/powerpoint/2010/main" val="393376574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Esta</a:t>
            </a:r>
            <a:r>
              <a:rPr lang="en-US" dirty="0"/>
              <a:t> </a:t>
            </a:r>
            <a:r>
              <a:rPr lang="en-US" dirty="0" err="1"/>
              <a:t>fruta</a:t>
            </a:r>
            <a:r>
              <a:rPr lang="en-US" baseline="0" dirty="0"/>
              <a:t> </a:t>
            </a:r>
            <a:r>
              <a:rPr lang="en-US" baseline="0" dirty="0" err="1"/>
              <a:t>es</a:t>
            </a:r>
            <a:r>
              <a:rPr lang="en-US" baseline="0" dirty="0"/>
              <a:t> </a:t>
            </a:r>
            <a:r>
              <a:rPr lang="en-US" baseline="0" dirty="0" err="1"/>
              <a:t>una</a:t>
            </a:r>
            <a:r>
              <a:rPr lang="en-US" baseline="0" dirty="0"/>
              <a:t>…” (</a:t>
            </a:r>
            <a:r>
              <a:rPr lang="en-US" baseline="0" dirty="0" err="1"/>
              <a:t>manzana</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195</a:t>
            </a:fld>
            <a:endParaRPr lang="en-US"/>
          </a:p>
        </p:txBody>
      </p:sp>
    </p:spTree>
    <p:extLst>
      <p:ext uri="{BB962C8B-B14F-4D97-AF65-F5344CB8AC3E}">
        <p14:creationId xmlns:p14="http://schemas.microsoft.com/office/powerpoint/2010/main" val="411177187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“Ese</a:t>
            </a:r>
            <a:r>
              <a:rPr lang="en-US" baseline="0" dirty="0"/>
              <a:t> </a:t>
            </a:r>
            <a:r>
              <a:rPr lang="en-US" baseline="0" dirty="0" err="1"/>
              <a:t>pajaro</a:t>
            </a:r>
            <a:r>
              <a:rPr lang="en-US" baseline="0" dirty="0"/>
              <a:t> </a:t>
            </a:r>
            <a:r>
              <a:rPr lang="en-US" baseline="0" dirty="0" err="1"/>
              <a:t>es</a:t>
            </a:r>
            <a:r>
              <a:rPr lang="en-US" baseline="0" dirty="0"/>
              <a:t> un…” (</a:t>
            </a:r>
            <a:r>
              <a:rPr lang="en-US" baseline="0" dirty="0" err="1"/>
              <a:t>búho</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196</a:t>
            </a:fld>
            <a:endParaRPr lang="en-US"/>
          </a:p>
        </p:txBody>
      </p:sp>
    </p:spTree>
    <p:extLst>
      <p:ext uri="{BB962C8B-B14F-4D97-AF65-F5344CB8AC3E}">
        <p14:creationId xmlns:p14="http://schemas.microsoft.com/office/powerpoint/2010/main" val="335901010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baseline="0" dirty="0"/>
              <a:t>No es una vaca, es un (</a:t>
            </a:r>
            <a:r>
              <a:rPr lang="es-419" dirty="0"/>
              <a:t>buey).</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197</a:t>
            </a:fld>
            <a:endParaRPr lang="en-US"/>
          </a:p>
        </p:txBody>
      </p:sp>
    </p:spTree>
    <p:extLst>
      <p:ext uri="{BB962C8B-B14F-4D97-AF65-F5344CB8AC3E}">
        <p14:creationId xmlns:p14="http://schemas.microsoft.com/office/powerpoint/2010/main" val="362066421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“Ese</a:t>
            </a:r>
            <a:r>
              <a:rPr lang="en-US" baseline="0" dirty="0"/>
              <a:t> </a:t>
            </a:r>
            <a:r>
              <a:rPr lang="en-US" baseline="0" dirty="0" err="1"/>
              <a:t>es</a:t>
            </a:r>
            <a:r>
              <a:rPr lang="en-US" baseline="0" dirty="0"/>
              <a:t> un </a:t>
            </a:r>
            <a:r>
              <a:rPr lang="en-US" baseline="0" dirty="0" err="1"/>
              <a:t>plato</a:t>
            </a:r>
            <a:r>
              <a:rPr lang="en-US" baseline="0" dirty="0"/>
              <a:t> de…” (</a:t>
            </a:r>
            <a:r>
              <a:rPr lang="en-US" baseline="0" dirty="0" err="1"/>
              <a:t>arroz</a:t>
            </a:r>
            <a:r>
              <a:rPr lang="en-US" baseline="0"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198</a:t>
            </a:fld>
            <a:endParaRPr lang="en-US"/>
          </a:p>
        </p:txBody>
      </p:sp>
    </p:spTree>
    <p:extLst>
      <p:ext uri="{BB962C8B-B14F-4D97-AF65-F5344CB8AC3E}">
        <p14:creationId xmlns:p14="http://schemas.microsoft.com/office/powerpoint/2010/main" val="514200030"/>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t>
            </a:r>
            <a:r>
              <a:rPr lang="en-US" baseline="0" dirty="0"/>
              <a:t> </a:t>
            </a:r>
            <a:r>
              <a:rPr lang="en-US" baseline="0" dirty="0" err="1"/>
              <a:t>cuerno</a:t>
            </a:r>
            <a:r>
              <a:rPr lang="en-US" baseline="0" dirty="0"/>
              <a:t> </a:t>
            </a:r>
            <a:r>
              <a:rPr lang="en-US" baseline="0" dirty="0" err="1"/>
              <a:t>significa</a:t>
            </a:r>
            <a:r>
              <a:rPr lang="en-US" baseline="0" dirty="0"/>
              <a:t> que </a:t>
            </a:r>
            <a:r>
              <a:rPr lang="en-US" baseline="0" dirty="0" err="1"/>
              <a:t>es</a:t>
            </a:r>
            <a:r>
              <a:rPr lang="en-US" baseline="0" dirty="0"/>
              <a:t> un…” (</a:t>
            </a:r>
            <a:r>
              <a:rPr lang="en-US" baseline="0" dirty="0" err="1"/>
              <a:t>unicornio</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199</a:t>
            </a:fld>
            <a:endParaRPr lang="en-US"/>
          </a:p>
        </p:txBody>
      </p:sp>
    </p:spTree>
    <p:extLst>
      <p:ext uri="{BB962C8B-B14F-4D97-AF65-F5344CB8AC3E}">
        <p14:creationId xmlns:p14="http://schemas.microsoft.com/office/powerpoint/2010/main" val="1906412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es un </a:t>
            </a:r>
            <a:r>
              <a:rPr lang="en-US" dirty="0"/>
              <a:t>(</a:t>
            </a:r>
            <a:r>
              <a:rPr lang="en-US" dirty="0" err="1"/>
              <a:t>dedo</a:t>
            </a:r>
            <a:r>
              <a:rPr lang="en-US" dirty="0"/>
              <a:t>)</a:t>
            </a:r>
          </a:p>
        </p:txBody>
      </p:sp>
      <p:sp>
        <p:nvSpPr>
          <p:cNvPr id="4" name="Slide Number Placeholder 3"/>
          <p:cNvSpPr>
            <a:spLocks noGrp="1"/>
          </p:cNvSpPr>
          <p:nvPr>
            <p:ph type="sldNum" sz="quarter" idx="5"/>
          </p:nvPr>
        </p:nvSpPr>
        <p:spPr/>
        <p:txBody>
          <a:bodyPr/>
          <a:lstStyle/>
          <a:p>
            <a:fld id="{4A55087D-E07F-416B-AD2E-1548FF62A45A}" type="slidenum">
              <a:rPr lang="en-US" smtClean="0"/>
              <a:t>2</a:t>
            </a:fld>
            <a:endParaRPr lang="en-US"/>
          </a:p>
        </p:txBody>
      </p:sp>
    </p:spTree>
    <p:extLst>
      <p:ext uri="{BB962C8B-B14F-4D97-AF65-F5344CB8AC3E}">
        <p14:creationId xmlns:p14="http://schemas.microsoft.com/office/powerpoint/2010/main" val="2310413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“Ese color no </a:t>
            </a:r>
            <a:r>
              <a:rPr lang="en-US" dirty="0" err="1"/>
              <a:t>es</a:t>
            </a:r>
            <a:r>
              <a:rPr lang="en-US" dirty="0"/>
              <a:t> </a:t>
            </a:r>
            <a:r>
              <a:rPr lang="en-US" dirty="0" err="1"/>
              <a:t>rojo</a:t>
            </a:r>
            <a:r>
              <a:rPr lang="en-US" dirty="0"/>
              <a:t> </a:t>
            </a:r>
            <a:r>
              <a:rPr lang="en-US" dirty="0" err="1"/>
              <a:t>es</a:t>
            </a:r>
            <a:r>
              <a:rPr lang="en-US" dirty="0"/>
              <a:t>…” (</a:t>
            </a:r>
            <a:r>
              <a:rPr lang="en-US" dirty="0" err="1"/>
              <a:t>gris</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20</a:t>
            </a:fld>
            <a:endParaRPr lang="en-US"/>
          </a:p>
        </p:txBody>
      </p:sp>
    </p:spTree>
    <p:extLst>
      <p:ext uri="{BB962C8B-B14F-4D97-AF65-F5344CB8AC3E}">
        <p14:creationId xmlns:p14="http://schemas.microsoft.com/office/powerpoint/2010/main" val="1053915240"/>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muchas</a:t>
            </a:r>
            <a:r>
              <a:rPr lang="en-US" dirty="0"/>
              <a:t> cartas </a:t>
            </a:r>
            <a:r>
              <a:rPr lang="en-US" dirty="0" err="1"/>
              <a:t>en</a:t>
            </a:r>
            <a:r>
              <a:rPr lang="en-US" dirty="0"/>
              <a:t> la mano (</a:t>
            </a:r>
            <a:r>
              <a:rPr lang="en-US" dirty="0" err="1"/>
              <a:t>tiene</a:t>
            </a:r>
            <a:r>
              <a:rPr lang="en-US" dirty="0"/>
              <a:t>)</a:t>
            </a:r>
          </a:p>
        </p:txBody>
      </p:sp>
      <p:sp>
        <p:nvSpPr>
          <p:cNvPr id="4" name="Slide Number Placeholder 3"/>
          <p:cNvSpPr>
            <a:spLocks noGrp="1"/>
          </p:cNvSpPr>
          <p:nvPr>
            <p:ph type="sldNum" sz="quarter" idx="5"/>
          </p:nvPr>
        </p:nvSpPr>
        <p:spPr/>
        <p:txBody>
          <a:bodyPr/>
          <a:lstStyle/>
          <a:p>
            <a:fld id="{4A55087D-E07F-416B-AD2E-1548FF62A45A}" type="slidenum">
              <a:rPr lang="en-US" smtClean="0"/>
              <a:t>200</a:t>
            </a:fld>
            <a:endParaRPr lang="en-US"/>
          </a:p>
        </p:txBody>
      </p:sp>
    </p:spTree>
    <p:extLst>
      <p:ext uri="{BB962C8B-B14F-4D97-AF65-F5344CB8AC3E}">
        <p14:creationId xmlns:p14="http://schemas.microsoft.com/office/powerpoint/2010/main" val="1557637320"/>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“Ella </a:t>
            </a:r>
            <a:r>
              <a:rPr lang="en-US" dirty="0" err="1"/>
              <a:t>es</a:t>
            </a:r>
            <a:r>
              <a:rPr lang="en-US" dirty="0"/>
              <a:t> </a:t>
            </a:r>
            <a:r>
              <a:rPr lang="en-US" dirty="0" err="1"/>
              <a:t>una</a:t>
            </a:r>
            <a:r>
              <a:rPr lang="en-US" dirty="0"/>
              <a:t>….” (</a:t>
            </a:r>
            <a:r>
              <a:rPr lang="en-US" dirty="0" err="1"/>
              <a:t>niña</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201</a:t>
            </a:fld>
            <a:endParaRPr lang="en-US"/>
          </a:p>
        </p:txBody>
      </p:sp>
    </p:spTree>
    <p:extLst>
      <p:ext uri="{BB962C8B-B14F-4D97-AF65-F5344CB8AC3E}">
        <p14:creationId xmlns:p14="http://schemas.microsoft.com/office/powerpoint/2010/main" val="370470396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hombre</a:t>
            </a:r>
            <a:r>
              <a:rPr lang="en-US" baseline="0" dirty="0"/>
              <a:t> </a:t>
            </a:r>
            <a:r>
              <a:rPr lang="en-US" baseline="0" dirty="0" err="1"/>
              <a:t>es</a:t>
            </a:r>
            <a:r>
              <a:rPr lang="en-US" baseline="0" dirty="0"/>
              <a:t> un…” (</a:t>
            </a:r>
            <a:r>
              <a:rPr lang="en-US" baseline="0" dirty="0" err="1"/>
              <a:t>bombero</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202</a:t>
            </a:fld>
            <a:endParaRPr lang="en-US"/>
          </a:p>
        </p:txBody>
      </p:sp>
    </p:spTree>
    <p:extLst>
      <p:ext uri="{BB962C8B-B14F-4D97-AF65-F5344CB8AC3E}">
        <p14:creationId xmlns:p14="http://schemas.microsoft.com/office/powerpoint/2010/main" val="1985008351"/>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contamos</a:t>
            </a:r>
            <a:r>
              <a:rPr lang="en-US" dirty="0"/>
              <a:t> </a:t>
            </a:r>
            <a:r>
              <a:rPr lang="en-US" dirty="0" err="1"/>
              <a:t>uno</a:t>
            </a:r>
            <a:r>
              <a:rPr lang="en-US" dirty="0"/>
              <a:t>, dos, </a:t>
            </a:r>
            <a:r>
              <a:rPr lang="en-US" dirty="0" err="1"/>
              <a:t>tres</a:t>
            </a:r>
            <a:r>
              <a:rPr lang="en-US" dirty="0"/>
              <a:t>, </a:t>
            </a:r>
            <a:r>
              <a:rPr lang="en-US" dirty="0" err="1"/>
              <a:t>cuatro</a:t>
            </a:r>
            <a:r>
              <a:rPr lang="en-US" dirty="0"/>
              <a:t>, </a:t>
            </a:r>
            <a:r>
              <a:rPr lang="en-US" dirty="0" err="1"/>
              <a:t>cinco</a:t>
            </a:r>
            <a:r>
              <a:rPr lang="en-US" dirty="0"/>
              <a:t>, seis, </a:t>
            </a:r>
            <a:r>
              <a:rPr lang="en-US" dirty="0" err="1"/>
              <a:t>siete</a:t>
            </a:r>
            <a:r>
              <a:rPr lang="en-US" dirty="0"/>
              <a:t>, </a:t>
            </a:r>
            <a:r>
              <a:rPr lang="en-US" dirty="0" err="1"/>
              <a:t>ocho</a:t>
            </a:r>
            <a:r>
              <a:rPr lang="en-US" dirty="0"/>
              <a:t>, </a:t>
            </a:r>
            <a:r>
              <a:rPr lang="en-US" dirty="0" err="1"/>
              <a:t>nueve</a:t>
            </a:r>
            <a:r>
              <a:rPr lang="en-US" dirty="0"/>
              <a:t>, (</a:t>
            </a:r>
            <a:r>
              <a:rPr lang="en-US" dirty="0" err="1"/>
              <a:t>diez</a:t>
            </a:r>
            <a:r>
              <a:rPr lang="en-US" dirty="0"/>
              <a:t>)</a:t>
            </a:r>
          </a:p>
        </p:txBody>
      </p:sp>
      <p:sp>
        <p:nvSpPr>
          <p:cNvPr id="4" name="Slide Number Placeholder 3"/>
          <p:cNvSpPr>
            <a:spLocks noGrp="1"/>
          </p:cNvSpPr>
          <p:nvPr>
            <p:ph type="sldNum" sz="quarter" idx="5"/>
          </p:nvPr>
        </p:nvSpPr>
        <p:spPr/>
        <p:txBody>
          <a:bodyPr/>
          <a:lstStyle/>
          <a:p>
            <a:fld id="{4A55087D-E07F-416B-AD2E-1548FF62A45A}" type="slidenum">
              <a:rPr lang="en-US" smtClean="0"/>
              <a:t>203</a:t>
            </a:fld>
            <a:endParaRPr lang="en-US"/>
          </a:p>
        </p:txBody>
      </p:sp>
    </p:spTree>
    <p:extLst>
      <p:ext uri="{BB962C8B-B14F-4D97-AF65-F5344CB8AC3E}">
        <p14:creationId xmlns:p14="http://schemas.microsoft.com/office/powerpoint/2010/main" val="394128837"/>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Está</a:t>
            </a:r>
            <a:r>
              <a:rPr lang="en-US" baseline="0" dirty="0"/>
              <a:t> triste </a:t>
            </a:r>
            <a:r>
              <a:rPr lang="en-US" baseline="0" dirty="0" err="1"/>
              <a:t>por</a:t>
            </a:r>
            <a:r>
              <a:rPr lang="en-US" baseline="0" dirty="0"/>
              <a:t> </a:t>
            </a:r>
            <a:r>
              <a:rPr lang="en-US" baseline="0" dirty="0" err="1"/>
              <a:t>eso</a:t>
            </a:r>
            <a:r>
              <a:rPr lang="en-US" baseline="0" dirty="0"/>
              <a:t> </a:t>
            </a:r>
            <a:r>
              <a:rPr lang="en-US" baseline="0" dirty="0" err="1"/>
              <a:t>está</a:t>
            </a:r>
            <a:r>
              <a:rPr lang="en-US" baseline="0" dirty="0"/>
              <a:t>…” (</a:t>
            </a:r>
            <a:r>
              <a:rPr lang="en-US" baseline="0" dirty="0" err="1"/>
              <a:t>llorando</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204</a:t>
            </a:fld>
            <a:endParaRPr lang="en-US"/>
          </a:p>
        </p:txBody>
      </p:sp>
    </p:spTree>
    <p:extLst>
      <p:ext uri="{BB962C8B-B14F-4D97-AF65-F5344CB8AC3E}">
        <p14:creationId xmlns:p14="http://schemas.microsoft.com/office/powerpoint/2010/main" val="109813807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Puedes</a:t>
            </a:r>
            <a:r>
              <a:rPr lang="en-US" baseline="0" dirty="0"/>
              <a:t> </a:t>
            </a:r>
            <a:r>
              <a:rPr lang="en-US" baseline="0" dirty="0" err="1"/>
              <a:t>jugar</a:t>
            </a:r>
            <a:r>
              <a:rPr lang="en-US" baseline="0" dirty="0"/>
              <a:t> con ese…” (</a:t>
            </a:r>
            <a:r>
              <a:rPr lang="en-US" baseline="0" dirty="0" err="1"/>
              <a:t>bloque</a:t>
            </a:r>
            <a:r>
              <a:rPr lang="en-US" baseline="0" dirty="0"/>
              <a:t>) </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205</a:t>
            </a:fld>
            <a:endParaRPr lang="en-US"/>
          </a:p>
        </p:txBody>
      </p:sp>
    </p:spTree>
    <p:extLst>
      <p:ext uri="{BB962C8B-B14F-4D97-AF65-F5344CB8AC3E}">
        <p14:creationId xmlns:p14="http://schemas.microsoft.com/office/powerpoint/2010/main" val="3607091028"/>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s-ES" dirty="0"/>
              <a:t>El perro no está detrás de su dueña</a:t>
            </a:r>
            <a:r>
              <a:rPr lang="es-ES" baseline="0" dirty="0"/>
              <a:t> esta…” (enfrente)</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206</a:t>
            </a:fld>
            <a:endParaRPr lang="en-US"/>
          </a:p>
        </p:txBody>
      </p:sp>
    </p:spTree>
    <p:extLst>
      <p:ext uri="{BB962C8B-B14F-4D97-AF65-F5344CB8AC3E}">
        <p14:creationId xmlns:p14="http://schemas.microsoft.com/office/powerpoint/2010/main" val="232238737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“Este</a:t>
            </a:r>
            <a:r>
              <a:rPr lang="en-US" baseline="0" dirty="0"/>
              <a:t> animal </a:t>
            </a:r>
            <a:r>
              <a:rPr lang="en-US" baseline="0" dirty="0" err="1"/>
              <a:t>es</a:t>
            </a:r>
            <a:r>
              <a:rPr lang="en-US" baseline="0" dirty="0"/>
              <a:t> un…” (</a:t>
            </a:r>
            <a:r>
              <a:rPr lang="en-US" baseline="0" dirty="0" err="1"/>
              <a:t>perro</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207</a:t>
            </a:fld>
            <a:endParaRPr lang="en-US"/>
          </a:p>
        </p:txBody>
      </p:sp>
    </p:spTree>
    <p:extLst>
      <p:ext uri="{BB962C8B-B14F-4D97-AF65-F5344CB8AC3E}">
        <p14:creationId xmlns:p14="http://schemas.microsoft.com/office/powerpoint/2010/main" val="32686842"/>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“Ese</a:t>
            </a:r>
            <a:r>
              <a:rPr lang="en-US" baseline="0" dirty="0"/>
              <a:t> </a:t>
            </a:r>
            <a:r>
              <a:rPr lang="en-US" baseline="0" dirty="0" err="1"/>
              <a:t>es</a:t>
            </a:r>
            <a:r>
              <a:rPr lang="en-US" baseline="0" dirty="0"/>
              <a:t> el </a:t>
            </a:r>
            <a:r>
              <a:rPr lang="en-US" baseline="0" dirty="0" err="1"/>
              <a:t>numero</a:t>
            </a:r>
            <a:r>
              <a:rPr lang="en-US" baseline="0" dirty="0"/>
              <a:t>…” (</a:t>
            </a:r>
            <a:r>
              <a:rPr lang="en-US" baseline="0" dirty="0" err="1"/>
              <a:t>catorce</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208</a:t>
            </a:fld>
            <a:endParaRPr lang="en-US"/>
          </a:p>
        </p:txBody>
      </p:sp>
    </p:spTree>
    <p:extLst>
      <p:ext uri="{BB962C8B-B14F-4D97-AF65-F5344CB8AC3E}">
        <p14:creationId xmlns:p14="http://schemas.microsoft.com/office/powerpoint/2010/main" val="2526641208"/>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En</a:t>
            </a:r>
            <a:r>
              <a:rPr lang="en-US" dirty="0"/>
              <a:t> la playa la </a:t>
            </a:r>
            <a:r>
              <a:rPr lang="en-US" dirty="0" err="1"/>
              <a:t>mujer</a:t>
            </a:r>
            <a:r>
              <a:rPr lang="en-US" dirty="0"/>
              <a:t>…” (</a:t>
            </a:r>
            <a:r>
              <a:rPr lang="en-US" baseline="0" dirty="0" err="1"/>
              <a:t>brinca</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209</a:t>
            </a:fld>
            <a:endParaRPr lang="en-US"/>
          </a:p>
        </p:txBody>
      </p:sp>
    </p:spTree>
    <p:extLst>
      <p:ext uri="{BB962C8B-B14F-4D97-AF65-F5344CB8AC3E}">
        <p14:creationId xmlns:p14="http://schemas.microsoft.com/office/powerpoint/2010/main" val="3536865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 par de dados es un </a:t>
            </a:r>
            <a:r>
              <a:rPr lang="en-US" baseline="0" dirty="0"/>
              <a:t>(</a:t>
            </a:r>
            <a:r>
              <a:rPr lang="en-US" baseline="0" dirty="0" err="1"/>
              <a:t>doble</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21</a:t>
            </a:fld>
            <a:endParaRPr lang="en-US"/>
          </a:p>
        </p:txBody>
      </p:sp>
    </p:spTree>
    <p:extLst>
      <p:ext uri="{BB962C8B-B14F-4D97-AF65-F5344CB8AC3E}">
        <p14:creationId xmlns:p14="http://schemas.microsoft.com/office/powerpoint/2010/main" val="93364095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Compramos</a:t>
            </a:r>
            <a:r>
              <a:rPr lang="en-US" dirty="0"/>
              <a:t> un pastel</a:t>
            </a:r>
            <a:r>
              <a:rPr lang="en-US" baseline="0" dirty="0"/>
              <a:t> </a:t>
            </a:r>
            <a:r>
              <a:rPr lang="en-US" baseline="0" dirty="0" err="1"/>
              <a:t>cuando</a:t>
            </a:r>
            <a:r>
              <a:rPr lang="en-US" baseline="0" dirty="0"/>
              <a:t> </a:t>
            </a:r>
            <a:r>
              <a:rPr lang="en-US" baseline="0" dirty="0" err="1"/>
              <a:t>celebramos</a:t>
            </a:r>
            <a:r>
              <a:rPr lang="en-US" baseline="0" dirty="0"/>
              <a:t> un…” (</a:t>
            </a:r>
            <a:r>
              <a:rPr lang="en-US" baseline="0" dirty="0" err="1"/>
              <a:t>cumpleaños</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210</a:t>
            </a:fld>
            <a:endParaRPr lang="en-US"/>
          </a:p>
        </p:txBody>
      </p:sp>
    </p:spTree>
    <p:extLst>
      <p:ext uri="{BB962C8B-B14F-4D97-AF65-F5344CB8AC3E}">
        <p14:creationId xmlns:p14="http://schemas.microsoft.com/office/powerpoint/2010/main" val="317809748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Para mover, una bicicleta necesita una (rueda).</a:t>
            </a:r>
          </a:p>
        </p:txBody>
      </p:sp>
      <p:sp>
        <p:nvSpPr>
          <p:cNvPr id="4" name="Slide Number Placeholder 3"/>
          <p:cNvSpPr>
            <a:spLocks noGrp="1"/>
          </p:cNvSpPr>
          <p:nvPr>
            <p:ph type="sldNum" sz="quarter" idx="5"/>
          </p:nvPr>
        </p:nvSpPr>
        <p:spPr/>
        <p:txBody>
          <a:bodyPr/>
          <a:lstStyle/>
          <a:p>
            <a:fld id="{4A55087D-E07F-416B-AD2E-1548FF62A45A}" type="slidenum">
              <a:rPr lang="en-US" smtClean="0"/>
              <a:t>211</a:t>
            </a:fld>
            <a:endParaRPr lang="en-US"/>
          </a:p>
        </p:txBody>
      </p:sp>
    </p:spTree>
    <p:extLst>
      <p:ext uri="{BB962C8B-B14F-4D97-AF65-F5344CB8AC3E}">
        <p14:creationId xmlns:p14="http://schemas.microsoft.com/office/powerpoint/2010/main" val="276194266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Qué</a:t>
            </a:r>
            <a:r>
              <a:rPr lang="en-US" baseline="0" dirty="0"/>
              <a:t> </a:t>
            </a:r>
            <a:r>
              <a:rPr lang="en-US" baseline="0" dirty="0" err="1"/>
              <a:t>es</a:t>
            </a:r>
            <a:r>
              <a:rPr lang="en-US" baseline="0" dirty="0"/>
              <a:t> </a:t>
            </a:r>
            <a:r>
              <a:rPr lang="en-US" baseline="0" dirty="0" err="1"/>
              <a:t>esto</a:t>
            </a:r>
            <a:r>
              <a:rPr lang="en-US" baseline="0" dirty="0"/>
              <a:t>?” </a:t>
            </a:r>
            <a:r>
              <a:rPr lang="en-US" dirty="0"/>
              <a:t>(</a:t>
            </a:r>
            <a:r>
              <a:rPr lang="en-US" dirty="0" err="1"/>
              <a:t>queso</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212</a:t>
            </a:fld>
            <a:endParaRPr lang="en-US"/>
          </a:p>
        </p:txBody>
      </p:sp>
    </p:spTree>
    <p:extLst>
      <p:ext uri="{BB962C8B-B14F-4D97-AF65-F5344CB8AC3E}">
        <p14:creationId xmlns:p14="http://schemas.microsoft.com/office/powerpoint/2010/main" val="3981627725"/>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a:t>
            </a:r>
            <a:r>
              <a:rPr lang="en-US" baseline="0" dirty="0"/>
              <a:t> </a:t>
            </a:r>
            <a:r>
              <a:rPr lang="en-US" baseline="0" dirty="0" err="1"/>
              <a:t>ir</a:t>
            </a:r>
            <a:r>
              <a:rPr lang="en-US" baseline="0" dirty="0"/>
              <a:t> a </a:t>
            </a:r>
            <a:r>
              <a:rPr lang="en-US" baseline="0" dirty="0" err="1"/>
              <a:t>nadar</a:t>
            </a:r>
            <a:r>
              <a:rPr lang="en-US" baseline="0" dirty="0"/>
              <a:t> </a:t>
            </a:r>
            <a:r>
              <a:rPr lang="en-US" baseline="0" dirty="0" err="1"/>
              <a:t>te</a:t>
            </a:r>
            <a:r>
              <a:rPr lang="en-US" baseline="0" dirty="0"/>
              <a:t> </a:t>
            </a:r>
            <a:r>
              <a:rPr lang="en-US" baseline="0" dirty="0" err="1"/>
              <a:t>puedes</a:t>
            </a:r>
            <a:r>
              <a:rPr lang="en-US" baseline="0" dirty="0"/>
              <a:t> </a:t>
            </a:r>
            <a:r>
              <a:rPr lang="en-US" baseline="0" dirty="0" err="1"/>
              <a:t>poner</a:t>
            </a:r>
            <a:r>
              <a:rPr lang="en-US" baseline="0" dirty="0"/>
              <a:t> </a:t>
            </a:r>
            <a:r>
              <a:rPr lang="en-US" baseline="0" dirty="0" err="1"/>
              <a:t>unas</a:t>
            </a:r>
            <a:r>
              <a:rPr lang="en-US" baseline="0" dirty="0"/>
              <a:t>…” (</a:t>
            </a:r>
            <a:r>
              <a:rPr lang="en-US" baseline="0" dirty="0" err="1"/>
              <a:t>chanclas</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213</a:t>
            </a:fld>
            <a:endParaRPr lang="en-US"/>
          </a:p>
        </p:txBody>
      </p:sp>
    </p:spTree>
    <p:extLst>
      <p:ext uri="{BB962C8B-B14F-4D97-AF65-F5344CB8AC3E}">
        <p14:creationId xmlns:p14="http://schemas.microsoft.com/office/powerpoint/2010/main" val="188819867"/>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“Entre ayer y mañana está</a:t>
            </a:r>
            <a:r>
              <a:rPr lang="es-ES" baseline="0" dirty="0"/>
              <a:t> el día</a:t>
            </a:r>
            <a:r>
              <a:rPr lang="es-ES" dirty="0"/>
              <a:t> de…” (hoy)</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214</a:t>
            </a:fld>
            <a:endParaRPr lang="en-US"/>
          </a:p>
        </p:txBody>
      </p:sp>
    </p:spTree>
    <p:extLst>
      <p:ext uri="{BB962C8B-B14F-4D97-AF65-F5344CB8AC3E}">
        <p14:creationId xmlns:p14="http://schemas.microsoft.com/office/powerpoint/2010/main" val="3061674391"/>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“Ese animal </a:t>
            </a:r>
            <a:r>
              <a:rPr lang="en-US" dirty="0" err="1"/>
              <a:t>es</a:t>
            </a:r>
            <a:r>
              <a:rPr lang="en-US" dirty="0"/>
              <a:t> un…” (</a:t>
            </a:r>
            <a:r>
              <a:rPr lang="en-US" dirty="0" err="1"/>
              <a:t>dragón</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215</a:t>
            </a:fld>
            <a:endParaRPr lang="en-US"/>
          </a:p>
        </p:txBody>
      </p:sp>
    </p:spTree>
    <p:extLst>
      <p:ext uri="{BB962C8B-B14F-4D97-AF65-F5344CB8AC3E}">
        <p14:creationId xmlns:p14="http://schemas.microsoft.com/office/powerpoint/2010/main" val="148002756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Dentro de un hueso, hay</a:t>
            </a:r>
            <a:r>
              <a:rPr lang="es-419" baseline="0" dirty="0"/>
              <a:t> el (</a:t>
            </a:r>
            <a:r>
              <a:rPr lang="es-419" dirty="0"/>
              <a:t>tuétano).</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216</a:t>
            </a:fld>
            <a:endParaRPr lang="en-US"/>
          </a:p>
        </p:txBody>
      </p:sp>
    </p:spTree>
    <p:extLst>
      <p:ext uri="{BB962C8B-B14F-4D97-AF65-F5344CB8AC3E}">
        <p14:creationId xmlns:p14="http://schemas.microsoft.com/office/powerpoint/2010/main" val="3643184554"/>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“Ese animal no </a:t>
            </a:r>
            <a:r>
              <a:rPr lang="en-US" dirty="0" err="1"/>
              <a:t>es</a:t>
            </a:r>
            <a:r>
              <a:rPr lang="en-US" dirty="0"/>
              <a:t> un </a:t>
            </a:r>
            <a:r>
              <a:rPr lang="en-US" dirty="0" err="1"/>
              <a:t>elefante</a:t>
            </a:r>
            <a:r>
              <a:rPr lang="en-US" dirty="0"/>
              <a:t> </a:t>
            </a:r>
            <a:r>
              <a:rPr lang="en-US" dirty="0" err="1"/>
              <a:t>es</a:t>
            </a:r>
            <a:r>
              <a:rPr lang="en-US" dirty="0"/>
              <a:t> </a:t>
            </a:r>
            <a:r>
              <a:rPr lang="en-US" dirty="0" err="1"/>
              <a:t>una</a:t>
            </a:r>
            <a:r>
              <a:rPr lang="en-US" dirty="0"/>
              <a:t>…” (</a:t>
            </a:r>
            <a:r>
              <a:rPr lang="en-US" dirty="0" err="1"/>
              <a:t>jirafa</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217</a:t>
            </a:fld>
            <a:endParaRPr lang="en-US"/>
          </a:p>
        </p:txBody>
      </p:sp>
    </p:spTree>
    <p:extLst>
      <p:ext uri="{BB962C8B-B14F-4D97-AF65-F5344CB8AC3E}">
        <p14:creationId xmlns:p14="http://schemas.microsoft.com/office/powerpoint/2010/main" val="575200626"/>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a:t>
            </a:r>
            <a:r>
              <a:rPr lang="en-US" dirty="0" err="1"/>
              <a:t>está</a:t>
            </a:r>
            <a:r>
              <a:rPr lang="en-US" dirty="0"/>
              <a:t> </a:t>
            </a:r>
            <a:r>
              <a:rPr lang="en-US" dirty="0" err="1"/>
              <a:t>tratando</a:t>
            </a:r>
            <a:r>
              <a:rPr lang="en-US" baseline="0" dirty="0"/>
              <a:t> de </a:t>
            </a:r>
            <a:r>
              <a:rPr lang="en-US" baseline="0" dirty="0" err="1"/>
              <a:t>atrapar</a:t>
            </a:r>
            <a:r>
              <a:rPr lang="en-US" baseline="0" dirty="0"/>
              <a:t> la pelota. El </a:t>
            </a:r>
            <a:r>
              <a:rPr lang="en-US" baseline="0" dirty="0" err="1"/>
              <a:t>es</a:t>
            </a:r>
            <a:r>
              <a:rPr lang="en-US" baseline="0" dirty="0"/>
              <a:t> el…” (</a:t>
            </a:r>
            <a:r>
              <a:rPr lang="en-US" baseline="0" dirty="0" err="1"/>
              <a:t>portero</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218</a:t>
            </a:fld>
            <a:endParaRPr lang="en-US"/>
          </a:p>
        </p:txBody>
      </p:sp>
    </p:spTree>
    <p:extLst>
      <p:ext uri="{BB962C8B-B14F-4D97-AF65-F5344CB8AC3E}">
        <p14:creationId xmlns:p14="http://schemas.microsoft.com/office/powerpoint/2010/main" val="1139770885"/>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Esto</a:t>
            </a:r>
            <a:r>
              <a:rPr lang="en-US" dirty="0"/>
              <a:t> </a:t>
            </a:r>
            <a:r>
              <a:rPr lang="en-US" dirty="0" err="1"/>
              <a:t>es</a:t>
            </a:r>
            <a:r>
              <a:rPr lang="en-US" dirty="0"/>
              <a:t> un…” (</a:t>
            </a:r>
            <a:r>
              <a:rPr lang="en-US" dirty="0" err="1"/>
              <a:t>volcán</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219</a:t>
            </a:fld>
            <a:endParaRPr lang="en-US"/>
          </a:p>
        </p:txBody>
      </p:sp>
    </p:spTree>
    <p:extLst>
      <p:ext uri="{BB962C8B-B14F-4D97-AF65-F5344CB8AC3E}">
        <p14:creationId xmlns:p14="http://schemas.microsoft.com/office/powerpoint/2010/main" val="1116016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Están</a:t>
            </a:r>
            <a:r>
              <a:rPr lang="es-419" baseline="0" dirty="0"/>
              <a:t> celebrando. Es una (</a:t>
            </a:r>
            <a:r>
              <a:rPr lang="es-419" dirty="0"/>
              <a:t>fiesta)!</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22</a:t>
            </a:fld>
            <a:endParaRPr lang="en-US"/>
          </a:p>
        </p:txBody>
      </p:sp>
    </p:spTree>
    <p:extLst>
      <p:ext uri="{BB962C8B-B14F-4D97-AF65-F5344CB8AC3E}">
        <p14:creationId xmlns:p14="http://schemas.microsoft.com/office/powerpoint/2010/main" val="4183343619"/>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s-ES" dirty="0"/>
              <a:t>Cuando sirves refresco produce…” (espuma)</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220</a:t>
            </a:fld>
            <a:endParaRPr lang="en-US"/>
          </a:p>
        </p:txBody>
      </p:sp>
    </p:spTree>
    <p:extLst>
      <p:ext uri="{BB962C8B-B14F-4D97-AF65-F5344CB8AC3E}">
        <p14:creationId xmlns:p14="http://schemas.microsoft.com/office/powerpoint/2010/main" val="1960574837"/>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s-ES" dirty="0"/>
              <a:t>T</a:t>
            </a:r>
            <a:r>
              <a:rPr lang="es-ES" sz="1200" b="0" i="0" kern="1200" dirty="0">
                <a:solidFill>
                  <a:schemeClr val="tx1"/>
                </a:solidFill>
                <a:effectLst/>
                <a:latin typeface="+mn-lt"/>
                <a:ea typeface="+mn-ea"/>
                <a:cs typeface="+mn-cs"/>
              </a:rPr>
              <a:t>us cejas </a:t>
            </a:r>
            <a:r>
              <a:rPr lang="es-ES" sz="1200" b="0" i="0" kern="1200" dirty="0" err="1">
                <a:solidFill>
                  <a:schemeClr val="tx1"/>
                </a:solidFill>
                <a:effectLst/>
                <a:latin typeface="+mn-lt"/>
                <a:ea typeface="+mn-ea"/>
                <a:cs typeface="+mn-cs"/>
              </a:rPr>
              <a:t>estan</a:t>
            </a:r>
            <a:r>
              <a:rPr lang="es-ES" sz="1200" b="0" i="0" kern="1200" dirty="0">
                <a:solidFill>
                  <a:schemeClr val="tx1"/>
                </a:solidFill>
                <a:effectLst/>
                <a:latin typeface="+mn-lt"/>
                <a:ea typeface="+mn-ea"/>
                <a:cs typeface="+mn-cs"/>
              </a:rPr>
              <a:t> entre tus ojos y tu…” (frente)</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221</a:t>
            </a:fld>
            <a:endParaRPr lang="en-US"/>
          </a:p>
        </p:txBody>
      </p:sp>
    </p:spTree>
    <p:extLst>
      <p:ext uri="{BB962C8B-B14F-4D97-AF65-F5344CB8AC3E}">
        <p14:creationId xmlns:p14="http://schemas.microsoft.com/office/powerpoint/2010/main" val="1209593696"/>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Esa</a:t>
            </a:r>
            <a:r>
              <a:rPr lang="en-US" baseline="0" dirty="0"/>
              <a:t> </a:t>
            </a:r>
            <a:r>
              <a:rPr lang="en-US" baseline="0" dirty="0" err="1"/>
              <a:t>es</a:t>
            </a:r>
            <a:r>
              <a:rPr lang="en-US" baseline="0" dirty="0"/>
              <a:t> </a:t>
            </a:r>
            <a:r>
              <a:rPr lang="en-US" baseline="0" dirty="0" err="1"/>
              <a:t>una</a:t>
            </a:r>
            <a:r>
              <a:rPr lang="en-US" baseline="0" dirty="0"/>
              <a:t> pelota de…” (</a:t>
            </a:r>
            <a:r>
              <a:rPr lang="en-US" sz="1200" b="0" i="0" kern="1200" dirty="0" err="1">
                <a:solidFill>
                  <a:schemeClr val="tx1"/>
                </a:solidFill>
                <a:effectLst/>
                <a:latin typeface="+mn-lt"/>
                <a:ea typeface="+mn-ea"/>
                <a:cs typeface="+mn-cs"/>
              </a:rPr>
              <a:t>fútbol</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222</a:t>
            </a:fld>
            <a:endParaRPr lang="en-US"/>
          </a:p>
        </p:txBody>
      </p:sp>
    </p:spTree>
    <p:extLst>
      <p:ext uri="{BB962C8B-B14F-4D97-AF65-F5344CB8AC3E}">
        <p14:creationId xmlns:p14="http://schemas.microsoft.com/office/powerpoint/2010/main" val="3046678854"/>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Esa</a:t>
            </a:r>
            <a:r>
              <a:rPr lang="en-US" dirty="0"/>
              <a:t> </a:t>
            </a:r>
            <a:r>
              <a:rPr lang="en-US" dirty="0" err="1"/>
              <a:t>es</a:t>
            </a:r>
            <a:r>
              <a:rPr lang="en-US" dirty="0"/>
              <a:t> </a:t>
            </a:r>
            <a:r>
              <a:rPr lang="en-US" dirty="0" err="1"/>
              <a:t>una</a:t>
            </a:r>
            <a:r>
              <a:rPr lang="en-US" dirty="0"/>
              <a:t>…” (</a:t>
            </a:r>
            <a:r>
              <a:rPr lang="en-US" baseline="0" dirty="0" err="1"/>
              <a:t>araña</a:t>
            </a:r>
            <a:r>
              <a:rPr lang="en-US" baseline="0"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223</a:t>
            </a:fld>
            <a:endParaRPr lang="en-US"/>
          </a:p>
        </p:txBody>
      </p:sp>
    </p:spTree>
    <p:extLst>
      <p:ext uri="{BB962C8B-B14F-4D97-AF65-F5344CB8AC3E}">
        <p14:creationId xmlns:p14="http://schemas.microsoft.com/office/powerpoint/2010/main" val="376603683"/>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Esta cara hace una (mueca).</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224</a:t>
            </a:fld>
            <a:endParaRPr lang="en-US"/>
          </a:p>
        </p:txBody>
      </p:sp>
    </p:spTree>
    <p:extLst>
      <p:ext uri="{BB962C8B-B14F-4D97-AF65-F5344CB8AC3E}">
        <p14:creationId xmlns:p14="http://schemas.microsoft.com/office/powerpoint/2010/main" val="3581055777"/>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La frente esta caliente y me siento enfermo/a. Yo</a:t>
            </a:r>
            <a:r>
              <a:rPr lang="es-419" baseline="0" dirty="0"/>
              <a:t> tengo una (</a:t>
            </a:r>
            <a:r>
              <a:rPr lang="es-419" dirty="0"/>
              <a:t>fiebre).</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225</a:t>
            </a:fld>
            <a:endParaRPr lang="en-US"/>
          </a:p>
        </p:txBody>
      </p:sp>
    </p:spTree>
    <p:extLst>
      <p:ext uri="{BB962C8B-B14F-4D97-AF65-F5344CB8AC3E}">
        <p14:creationId xmlns:p14="http://schemas.microsoft.com/office/powerpoint/2010/main" val="3383629152"/>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Puedes</a:t>
            </a:r>
            <a:r>
              <a:rPr lang="en-US" baseline="0" dirty="0"/>
              <a:t> </a:t>
            </a:r>
            <a:r>
              <a:rPr lang="en-US" baseline="0" dirty="0" err="1"/>
              <a:t>masticar</a:t>
            </a:r>
            <a:r>
              <a:rPr lang="en-US" baseline="0" dirty="0"/>
              <a:t> un…” (chicle)</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226</a:t>
            </a:fld>
            <a:endParaRPr lang="en-US"/>
          </a:p>
        </p:txBody>
      </p:sp>
    </p:spTree>
    <p:extLst>
      <p:ext uri="{BB962C8B-B14F-4D97-AF65-F5344CB8AC3E}">
        <p14:creationId xmlns:p14="http://schemas.microsoft.com/office/powerpoint/2010/main" val="3835892243"/>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a:t>
            </a:r>
            <a:r>
              <a:rPr lang="en-US" dirty="0" err="1"/>
              <a:t>es</a:t>
            </a:r>
            <a:r>
              <a:rPr lang="en-US" dirty="0"/>
              <a:t> un </a:t>
            </a:r>
            <a:r>
              <a:rPr lang="en-US" dirty="0" err="1"/>
              <a:t>pato</a:t>
            </a:r>
            <a:r>
              <a:rPr lang="en-US" dirty="0"/>
              <a:t> </a:t>
            </a:r>
            <a:r>
              <a:rPr lang="en-US" dirty="0" err="1"/>
              <a:t>es</a:t>
            </a:r>
            <a:r>
              <a:rPr lang="en-US" dirty="0"/>
              <a:t> un…” (</a:t>
            </a:r>
            <a:r>
              <a:rPr lang="en-US" dirty="0" err="1"/>
              <a:t>gallo</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227</a:t>
            </a:fld>
            <a:endParaRPr lang="en-US"/>
          </a:p>
        </p:txBody>
      </p:sp>
    </p:spTree>
    <p:extLst>
      <p:ext uri="{BB962C8B-B14F-4D97-AF65-F5344CB8AC3E}">
        <p14:creationId xmlns:p14="http://schemas.microsoft.com/office/powerpoint/2010/main" val="141973952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Cuál</a:t>
            </a:r>
            <a:r>
              <a:rPr lang="en-US" baseline="0" dirty="0"/>
              <a:t> </a:t>
            </a:r>
            <a:r>
              <a:rPr lang="en-US" baseline="0" dirty="0" err="1"/>
              <a:t>es</a:t>
            </a:r>
            <a:r>
              <a:rPr lang="en-US" baseline="0" dirty="0"/>
              <a:t> </a:t>
            </a:r>
            <a:r>
              <a:rPr lang="en-US" baseline="0" dirty="0" err="1"/>
              <a:t>este</a:t>
            </a:r>
            <a:r>
              <a:rPr lang="en-US" baseline="0" dirty="0"/>
              <a:t> color?” (</a:t>
            </a:r>
            <a:r>
              <a:rPr lang="en-US" baseline="0" dirty="0" err="1"/>
              <a:t>verde</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228</a:t>
            </a:fld>
            <a:endParaRPr lang="en-US"/>
          </a:p>
        </p:txBody>
      </p:sp>
    </p:spTree>
    <p:extLst>
      <p:ext uri="{BB962C8B-B14F-4D97-AF65-F5344CB8AC3E}">
        <p14:creationId xmlns:p14="http://schemas.microsoft.com/office/powerpoint/2010/main" val="1880057726"/>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Cuando</a:t>
            </a:r>
            <a:r>
              <a:rPr lang="en-US" dirty="0"/>
              <a:t> </a:t>
            </a:r>
            <a:r>
              <a:rPr lang="en-US" dirty="0" err="1"/>
              <a:t>quieres</a:t>
            </a:r>
            <a:r>
              <a:rPr lang="en-US" dirty="0"/>
              <a:t> </a:t>
            </a:r>
            <a:r>
              <a:rPr lang="en-US" dirty="0" err="1"/>
              <a:t>amarrar</a:t>
            </a:r>
            <a:r>
              <a:rPr lang="en-US" dirty="0"/>
              <a:t> also se </a:t>
            </a:r>
            <a:r>
              <a:rPr lang="en-US" dirty="0" err="1"/>
              <a:t>usa</a:t>
            </a:r>
            <a:r>
              <a:rPr lang="en-US" dirty="0"/>
              <a:t> un”(</a:t>
            </a:r>
            <a:r>
              <a:rPr lang="en-US" dirty="0" err="1"/>
              <a:t>mecate</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229</a:t>
            </a:fld>
            <a:endParaRPr lang="en-US"/>
          </a:p>
        </p:txBody>
      </p:sp>
    </p:spTree>
    <p:extLst>
      <p:ext uri="{BB962C8B-B14F-4D97-AF65-F5344CB8AC3E}">
        <p14:creationId xmlns:p14="http://schemas.microsoft.com/office/powerpoint/2010/main" val="4272615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baseline="0" dirty="0">
                <a:solidFill>
                  <a:schemeClr val="tx1"/>
                </a:solidFill>
                <a:effectLst/>
                <a:latin typeface="+mn-lt"/>
                <a:ea typeface="+mn-ea"/>
                <a:cs typeface="+mn-cs"/>
              </a:rPr>
              <a:t>“El ventilador sopla…” (aire) </a:t>
            </a:r>
          </a:p>
        </p:txBody>
      </p:sp>
      <p:sp>
        <p:nvSpPr>
          <p:cNvPr id="4" name="Slide Number Placeholder 3"/>
          <p:cNvSpPr>
            <a:spLocks noGrp="1"/>
          </p:cNvSpPr>
          <p:nvPr>
            <p:ph type="sldNum" sz="quarter" idx="10"/>
          </p:nvPr>
        </p:nvSpPr>
        <p:spPr/>
        <p:txBody>
          <a:bodyPr/>
          <a:lstStyle/>
          <a:p>
            <a:fld id="{4A55087D-E07F-416B-AD2E-1548FF62A45A}" type="slidenum">
              <a:rPr lang="en-US" smtClean="0"/>
              <a:t>23</a:t>
            </a:fld>
            <a:endParaRPr lang="en-US"/>
          </a:p>
        </p:txBody>
      </p:sp>
    </p:spTree>
    <p:extLst>
      <p:ext uri="{BB962C8B-B14F-4D97-AF65-F5344CB8AC3E}">
        <p14:creationId xmlns:p14="http://schemas.microsoft.com/office/powerpoint/2010/main" val="2933338381"/>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se llama</a:t>
            </a:r>
            <a:r>
              <a:rPr lang="es-419" baseline="0" dirty="0"/>
              <a:t> una (</a:t>
            </a:r>
            <a:r>
              <a:rPr lang="es-419" dirty="0"/>
              <a:t>tuerca).</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230</a:t>
            </a:fld>
            <a:endParaRPr lang="en-US"/>
          </a:p>
        </p:txBody>
      </p:sp>
    </p:spTree>
    <p:extLst>
      <p:ext uri="{BB962C8B-B14F-4D97-AF65-F5344CB8AC3E}">
        <p14:creationId xmlns:p14="http://schemas.microsoft.com/office/powerpoint/2010/main" val="2883109843"/>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El gatito ya no está dentro de la caja. Está (fuera)</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231</a:t>
            </a:fld>
            <a:endParaRPr lang="en-US"/>
          </a:p>
        </p:txBody>
      </p:sp>
    </p:spTree>
    <p:extLst>
      <p:ext uri="{BB962C8B-B14F-4D97-AF65-F5344CB8AC3E}">
        <p14:creationId xmlns:p14="http://schemas.microsoft.com/office/powerpoint/2010/main" val="2870718413"/>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aseline="0" dirty="0" err="1"/>
              <a:t>este</a:t>
            </a:r>
            <a:r>
              <a:rPr lang="en-US" baseline="0" dirty="0"/>
              <a:t> </a:t>
            </a:r>
            <a:r>
              <a:rPr lang="en-US" baseline="0" dirty="0" err="1"/>
              <a:t>juguete</a:t>
            </a:r>
            <a:r>
              <a:rPr lang="en-US" baseline="0" dirty="0"/>
              <a:t> es un” (yoyo)</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232</a:t>
            </a:fld>
            <a:endParaRPr lang="en-US"/>
          </a:p>
        </p:txBody>
      </p:sp>
    </p:spTree>
    <p:extLst>
      <p:ext uri="{BB962C8B-B14F-4D97-AF65-F5344CB8AC3E}">
        <p14:creationId xmlns:p14="http://schemas.microsoft.com/office/powerpoint/2010/main" val="3375846968"/>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t>
            </a:r>
            <a:r>
              <a:rPr lang="en-US" baseline="0" dirty="0"/>
              <a:t> </a:t>
            </a:r>
            <a:r>
              <a:rPr lang="en-US" baseline="0" dirty="0" err="1"/>
              <a:t>necesitas</a:t>
            </a:r>
            <a:r>
              <a:rPr lang="en-US" baseline="0" dirty="0"/>
              <a:t> para </a:t>
            </a:r>
            <a:r>
              <a:rPr lang="en-US" baseline="0" dirty="0" err="1"/>
              <a:t>respirar</a:t>
            </a:r>
            <a:r>
              <a:rPr lang="en-US" baseline="0" dirty="0"/>
              <a:t>, </a:t>
            </a:r>
            <a:r>
              <a:rPr lang="en-US" baseline="0" dirty="0" err="1"/>
              <a:t>este</a:t>
            </a:r>
            <a:r>
              <a:rPr lang="en-US" baseline="0" dirty="0"/>
              <a:t> [points to one] </a:t>
            </a:r>
            <a:r>
              <a:rPr lang="en-US" baseline="0" dirty="0" err="1"/>
              <a:t>es</a:t>
            </a:r>
            <a:r>
              <a:rPr lang="en-US" baseline="0" dirty="0"/>
              <a:t> un…” (</a:t>
            </a:r>
            <a:r>
              <a:rPr lang="en-US" baseline="0" dirty="0" err="1"/>
              <a:t>pulmón</a:t>
            </a:r>
            <a:r>
              <a:rPr lang="en-US" baseline="0" dirty="0"/>
              <a:t>) </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233</a:t>
            </a:fld>
            <a:endParaRPr lang="en-US"/>
          </a:p>
        </p:txBody>
      </p:sp>
    </p:spTree>
    <p:extLst>
      <p:ext uri="{BB962C8B-B14F-4D97-AF65-F5344CB8AC3E}">
        <p14:creationId xmlns:p14="http://schemas.microsoft.com/office/powerpoint/2010/main" val="426628174"/>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a:t>
            </a:r>
            <a:r>
              <a:rPr lang="en-US" dirty="0" err="1"/>
              <a:t>gato</a:t>
            </a:r>
            <a:r>
              <a:rPr lang="en-US" dirty="0"/>
              <a:t> </a:t>
            </a:r>
            <a:r>
              <a:rPr lang="en-US" dirty="0" err="1"/>
              <a:t>está</a:t>
            </a:r>
            <a:r>
              <a:rPr lang="en-US" baseline="0" dirty="0"/>
              <a:t> </a:t>
            </a:r>
            <a:r>
              <a:rPr lang="en-US" baseline="0" dirty="0" err="1"/>
              <a:t>bien</a:t>
            </a:r>
            <a:r>
              <a:rPr lang="en-US" baseline="0" dirty="0"/>
              <a:t>…” (</a:t>
            </a:r>
            <a:r>
              <a:rPr lang="en-US" baseline="0" dirty="0" err="1"/>
              <a:t>gordo</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234</a:t>
            </a:fld>
            <a:endParaRPr lang="en-US"/>
          </a:p>
        </p:txBody>
      </p:sp>
    </p:spTree>
    <p:extLst>
      <p:ext uri="{BB962C8B-B14F-4D97-AF65-F5344CB8AC3E}">
        <p14:creationId xmlns:p14="http://schemas.microsoft.com/office/powerpoint/2010/main" val="417877857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Cuál</a:t>
            </a:r>
            <a:r>
              <a:rPr lang="en-US" baseline="0" dirty="0"/>
              <a:t> </a:t>
            </a:r>
            <a:r>
              <a:rPr lang="en-US" baseline="0" dirty="0" err="1"/>
              <a:t>es</a:t>
            </a:r>
            <a:r>
              <a:rPr lang="en-US" baseline="0" dirty="0"/>
              <a:t> </a:t>
            </a:r>
            <a:r>
              <a:rPr lang="en-US" baseline="0" dirty="0" err="1"/>
              <a:t>este</a:t>
            </a:r>
            <a:r>
              <a:rPr lang="en-US" baseline="0" dirty="0"/>
              <a:t> </a:t>
            </a:r>
            <a:r>
              <a:rPr lang="en-US" baseline="0" dirty="0" err="1"/>
              <a:t>numero</a:t>
            </a:r>
            <a:r>
              <a:rPr lang="en-US" baseline="0" dirty="0"/>
              <a:t>?” (</a:t>
            </a:r>
            <a:r>
              <a:rPr lang="en-US" baseline="0" dirty="0" err="1"/>
              <a:t>nueve</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235</a:t>
            </a:fld>
            <a:endParaRPr lang="en-US"/>
          </a:p>
        </p:txBody>
      </p:sp>
    </p:spTree>
    <p:extLst>
      <p:ext uri="{BB962C8B-B14F-4D97-AF65-F5344CB8AC3E}">
        <p14:creationId xmlns:p14="http://schemas.microsoft.com/office/powerpoint/2010/main" val="2186553944"/>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“Ese </a:t>
            </a:r>
            <a:r>
              <a:rPr lang="en-US" dirty="0" err="1"/>
              <a:t>es</a:t>
            </a:r>
            <a:r>
              <a:rPr lang="en-US" dirty="0"/>
              <a:t> un…” (</a:t>
            </a:r>
            <a:r>
              <a:rPr lang="en-US" baseline="0" dirty="0" err="1"/>
              <a:t>árbol</a:t>
            </a:r>
            <a:r>
              <a:rPr lang="en-US" baseline="0"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236</a:t>
            </a:fld>
            <a:endParaRPr lang="en-US"/>
          </a:p>
        </p:txBody>
      </p:sp>
    </p:spTree>
    <p:extLst>
      <p:ext uri="{BB962C8B-B14F-4D97-AF65-F5344CB8AC3E}">
        <p14:creationId xmlns:p14="http://schemas.microsoft.com/office/powerpoint/2010/main" val="3546393433"/>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Hay dos (</a:t>
            </a:r>
            <a:r>
              <a:rPr lang="en-US" baseline="0" dirty="0" err="1"/>
              <a:t>árboles</a:t>
            </a:r>
            <a:r>
              <a:rPr lang="en-US" baseline="0"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237</a:t>
            </a:fld>
            <a:endParaRPr lang="en-US"/>
          </a:p>
        </p:txBody>
      </p:sp>
    </p:spTree>
    <p:extLst>
      <p:ext uri="{BB962C8B-B14F-4D97-AF65-F5344CB8AC3E}">
        <p14:creationId xmlns:p14="http://schemas.microsoft.com/office/powerpoint/2010/main" val="4164757634"/>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“Ese </a:t>
            </a:r>
            <a:r>
              <a:rPr lang="en-US" dirty="0" err="1"/>
              <a:t>es</a:t>
            </a:r>
            <a:r>
              <a:rPr lang="en-US" dirty="0"/>
              <a:t> un...” (</a:t>
            </a:r>
            <a:r>
              <a:rPr lang="en-US" sz="1200" b="0" i="0" kern="1200" dirty="0" err="1">
                <a:solidFill>
                  <a:schemeClr val="tx1"/>
                </a:solidFill>
                <a:effectLst/>
                <a:latin typeface="+mn-lt"/>
                <a:ea typeface="+mn-ea"/>
                <a:cs typeface="+mn-cs"/>
              </a:rPr>
              <a:t>camarón</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238</a:t>
            </a:fld>
            <a:endParaRPr lang="en-US"/>
          </a:p>
        </p:txBody>
      </p:sp>
    </p:spTree>
    <p:extLst>
      <p:ext uri="{BB962C8B-B14F-4D97-AF65-F5344CB8AC3E}">
        <p14:creationId xmlns:p14="http://schemas.microsoft.com/office/powerpoint/2010/main" val="2895552438"/>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Hay dos (camarones)</a:t>
            </a:r>
          </a:p>
        </p:txBody>
      </p:sp>
      <p:sp>
        <p:nvSpPr>
          <p:cNvPr id="4" name="Slide Number Placeholder 3"/>
          <p:cNvSpPr>
            <a:spLocks noGrp="1"/>
          </p:cNvSpPr>
          <p:nvPr>
            <p:ph type="sldNum" sz="quarter" idx="10"/>
          </p:nvPr>
        </p:nvSpPr>
        <p:spPr/>
        <p:txBody>
          <a:bodyPr/>
          <a:lstStyle/>
          <a:p>
            <a:fld id="{4A55087D-E07F-416B-AD2E-1548FF62A45A}" type="slidenum">
              <a:rPr lang="en-US" smtClean="0"/>
              <a:t>239</a:t>
            </a:fld>
            <a:endParaRPr lang="en-US"/>
          </a:p>
        </p:txBody>
      </p:sp>
    </p:spTree>
    <p:extLst>
      <p:ext uri="{BB962C8B-B14F-4D97-AF65-F5344CB8AC3E}">
        <p14:creationId xmlns:p14="http://schemas.microsoft.com/office/powerpoint/2010/main" val="590453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Esa</a:t>
            </a:r>
            <a:r>
              <a:rPr lang="en-US" dirty="0"/>
              <a:t> </a:t>
            </a:r>
            <a:r>
              <a:rPr lang="en-US" dirty="0" err="1"/>
              <a:t>es</a:t>
            </a:r>
            <a:r>
              <a:rPr lang="en-US" dirty="0"/>
              <a:t> </a:t>
            </a:r>
            <a:r>
              <a:rPr lang="en-US" dirty="0" err="1"/>
              <a:t>una</a:t>
            </a:r>
            <a:r>
              <a:rPr lang="en-US" baseline="0" dirty="0"/>
              <a:t> pelota de…” (</a:t>
            </a:r>
            <a:r>
              <a:rPr lang="en-US" sz="1200" b="0" i="0" kern="1200" dirty="0" err="1">
                <a:solidFill>
                  <a:schemeClr val="tx1"/>
                </a:solidFill>
                <a:effectLst/>
                <a:latin typeface="+mn-lt"/>
                <a:ea typeface="+mn-ea"/>
                <a:cs typeface="+mn-cs"/>
              </a:rPr>
              <a:t>béisbol</a:t>
            </a:r>
            <a:r>
              <a:rPr lang="en-US" baseline="0" dirty="0"/>
              <a:t>) </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24</a:t>
            </a:fld>
            <a:endParaRPr lang="en-US"/>
          </a:p>
        </p:txBody>
      </p:sp>
    </p:spTree>
    <p:extLst>
      <p:ext uri="{BB962C8B-B14F-4D97-AF65-F5344CB8AC3E}">
        <p14:creationId xmlns:p14="http://schemas.microsoft.com/office/powerpoint/2010/main" val="2462745057"/>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aseline="0" dirty="0"/>
              <a:t>es una…” (flor)</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240</a:t>
            </a:fld>
            <a:endParaRPr lang="en-US"/>
          </a:p>
        </p:txBody>
      </p:sp>
    </p:spTree>
    <p:extLst>
      <p:ext uri="{BB962C8B-B14F-4D97-AF65-F5344CB8AC3E}">
        <p14:creationId xmlns:p14="http://schemas.microsoft.com/office/powerpoint/2010/main" val="1594231089"/>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“Hay</a:t>
            </a:r>
            <a:r>
              <a:rPr lang="en-US" baseline="0" dirty="0"/>
              <a:t> dos” (</a:t>
            </a:r>
            <a:r>
              <a:rPr lang="en-US" baseline="0" dirty="0" err="1"/>
              <a:t>flores</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241</a:t>
            </a:fld>
            <a:endParaRPr lang="en-US"/>
          </a:p>
        </p:txBody>
      </p:sp>
    </p:spTree>
    <p:extLst>
      <p:ext uri="{BB962C8B-B14F-4D97-AF65-F5344CB8AC3E}">
        <p14:creationId xmlns:p14="http://schemas.microsoft.com/office/powerpoint/2010/main" val="1952731684"/>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bombilla </a:t>
            </a:r>
            <a:r>
              <a:rPr lang="en-US" dirty="0" err="1"/>
              <a:t>hace</a:t>
            </a:r>
            <a:r>
              <a:rPr lang="en-US" dirty="0"/>
              <a:t> (luz)</a:t>
            </a:r>
          </a:p>
        </p:txBody>
      </p:sp>
      <p:sp>
        <p:nvSpPr>
          <p:cNvPr id="4" name="Slide Number Placeholder 3"/>
          <p:cNvSpPr>
            <a:spLocks noGrp="1"/>
          </p:cNvSpPr>
          <p:nvPr>
            <p:ph type="sldNum" sz="quarter" idx="10"/>
          </p:nvPr>
        </p:nvSpPr>
        <p:spPr/>
        <p:txBody>
          <a:bodyPr/>
          <a:lstStyle/>
          <a:p>
            <a:fld id="{4A55087D-E07F-416B-AD2E-1548FF62A45A}" type="slidenum">
              <a:rPr lang="en-US" smtClean="0"/>
              <a:t>242</a:t>
            </a:fld>
            <a:endParaRPr lang="en-US"/>
          </a:p>
        </p:txBody>
      </p:sp>
    </p:spTree>
    <p:extLst>
      <p:ext uri="{BB962C8B-B14F-4D97-AF65-F5344CB8AC3E}">
        <p14:creationId xmlns:p14="http://schemas.microsoft.com/office/powerpoint/2010/main" val="707233595"/>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Hay dos </a:t>
            </a:r>
            <a:r>
              <a:rPr lang="en-US" baseline="0" dirty="0"/>
              <a:t>(luces)</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243</a:t>
            </a:fld>
            <a:endParaRPr lang="en-US"/>
          </a:p>
        </p:txBody>
      </p:sp>
    </p:spTree>
    <p:extLst>
      <p:ext uri="{BB962C8B-B14F-4D97-AF65-F5344CB8AC3E}">
        <p14:creationId xmlns:p14="http://schemas.microsoft.com/office/powerpoint/2010/main" val="3947833382"/>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Esta</a:t>
            </a:r>
            <a:r>
              <a:rPr lang="en-US" dirty="0"/>
              <a:t> planta </a:t>
            </a:r>
            <a:r>
              <a:rPr lang="en-US" dirty="0" err="1"/>
              <a:t>crece</a:t>
            </a:r>
            <a:r>
              <a:rPr lang="en-US" dirty="0"/>
              <a:t> </a:t>
            </a:r>
            <a:r>
              <a:rPr lang="en-US" dirty="0" err="1"/>
              <a:t>en</a:t>
            </a:r>
            <a:r>
              <a:rPr lang="en-US" baseline="0" dirty="0"/>
              <a:t> el </a:t>
            </a:r>
            <a:r>
              <a:rPr lang="en-US" baseline="0" dirty="0" err="1"/>
              <a:t>desierto</a:t>
            </a:r>
            <a:r>
              <a:rPr lang="en-US" dirty="0"/>
              <a:t>, </a:t>
            </a:r>
            <a:r>
              <a:rPr lang="en-US" dirty="0" err="1"/>
              <a:t>esta</a:t>
            </a:r>
            <a:r>
              <a:rPr lang="en-US" dirty="0"/>
              <a:t> planta se llama…” (</a:t>
            </a:r>
            <a:r>
              <a:rPr lang="en-US" dirty="0" err="1"/>
              <a:t>nopal</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244</a:t>
            </a:fld>
            <a:endParaRPr lang="en-US"/>
          </a:p>
        </p:txBody>
      </p:sp>
    </p:spTree>
    <p:extLst>
      <p:ext uri="{BB962C8B-B14F-4D97-AF65-F5344CB8AC3E}">
        <p14:creationId xmlns:p14="http://schemas.microsoft.com/office/powerpoint/2010/main" val="3757169023"/>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Hay dos (</a:t>
            </a:r>
            <a:r>
              <a:rPr lang="en-US" dirty="0" err="1"/>
              <a:t>nopales</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245</a:t>
            </a:fld>
            <a:endParaRPr lang="en-US"/>
          </a:p>
        </p:txBody>
      </p:sp>
    </p:spTree>
    <p:extLst>
      <p:ext uri="{BB962C8B-B14F-4D97-AF65-F5344CB8AC3E}">
        <p14:creationId xmlns:p14="http://schemas.microsoft.com/office/powerpoint/2010/main" val="2723995992"/>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Esto</a:t>
            </a:r>
            <a:r>
              <a:rPr lang="en-US" baseline="0" dirty="0"/>
              <a:t> </a:t>
            </a:r>
            <a:r>
              <a:rPr lang="en-US" baseline="0" dirty="0" err="1"/>
              <a:t>es</a:t>
            </a:r>
            <a:r>
              <a:rPr lang="en-US" baseline="0" dirty="0"/>
              <a:t> </a:t>
            </a:r>
            <a:r>
              <a:rPr lang="en-US" baseline="0" dirty="0" err="1"/>
              <a:t>una</a:t>
            </a:r>
            <a:r>
              <a:rPr lang="en-US" baseline="0" dirty="0"/>
              <a:t>…” (pared)</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246</a:t>
            </a:fld>
            <a:endParaRPr lang="en-US"/>
          </a:p>
        </p:txBody>
      </p:sp>
    </p:spTree>
    <p:extLst>
      <p:ext uri="{BB962C8B-B14F-4D97-AF65-F5344CB8AC3E}">
        <p14:creationId xmlns:p14="http://schemas.microsoft.com/office/powerpoint/2010/main" val="702634402"/>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Aquí</a:t>
            </a:r>
            <a:r>
              <a:rPr lang="en-US" baseline="0" dirty="0"/>
              <a:t> hay dos….” (</a:t>
            </a:r>
            <a:r>
              <a:rPr lang="en-US" baseline="0" dirty="0" err="1"/>
              <a:t>paredes</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247</a:t>
            </a:fld>
            <a:endParaRPr lang="en-US"/>
          </a:p>
        </p:txBody>
      </p:sp>
    </p:spTree>
    <p:extLst>
      <p:ext uri="{BB962C8B-B14F-4D97-AF65-F5344CB8AC3E}">
        <p14:creationId xmlns:p14="http://schemas.microsoft.com/office/powerpoint/2010/main" val="790818608"/>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Uso</a:t>
            </a:r>
            <a:r>
              <a:rPr lang="en-US" baseline="0" dirty="0"/>
              <a:t> </a:t>
            </a:r>
            <a:r>
              <a:rPr lang="en-US" baseline="0" dirty="0" err="1"/>
              <a:t>esto</a:t>
            </a:r>
            <a:r>
              <a:rPr lang="en-US" baseline="0" dirty="0"/>
              <a:t> para </a:t>
            </a:r>
            <a:r>
              <a:rPr lang="en-US" baseline="0" dirty="0" err="1"/>
              <a:t>cocinar</a:t>
            </a:r>
            <a:r>
              <a:rPr lang="en-US" baseline="0" dirty="0"/>
              <a:t> </a:t>
            </a:r>
            <a:r>
              <a:rPr lang="en-US" baseline="0" dirty="0" err="1"/>
              <a:t>mis</a:t>
            </a:r>
            <a:r>
              <a:rPr lang="en-US" baseline="0" dirty="0"/>
              <a:t> </a:t>
            </a:r>
            <a:r>
              <a:rPr lang="en-US" baseline="0" dirty="0" err="1"/>
              <a:t>huevos</a:t>
            </a:r>
            <a:r>
              <a:rPr lang="en-US" baseline="0" dirty="0"/>
              <a:t>, </a:t>
            </a:r>
            <a:r>
              <a:rPr lang="en-US" baseline="0" dirty="0" err="1"/>
              <a:t>esto</a:t>
            </a:r>
            <a:r>
              <a:rPr lang="en-US" baseline="0" dirty="0"/>
              <a:t> </a:t>
            </a:r>
            <a:r>
              <a:rPr lang="en-US" baseline="0" dirty="0" err="1"/>
              <a:t>es</a:t>
            </a:r>
            <a:r>
              <a:rPr lang="en-US" baseline="0" dirty="0"/>
              <a:t> un…” (</a:t>
            </a:r>
            <a:r>
              <a:rPr lang="en-US" baseline="0" dirty="0" err="1"/>
              <a:t>sartén</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248</a:t>
            </a:fld>
            <a:endParaRPr lang="en-US"/>
          </a:p>
        </p:txBody>
      </p:sp>
    </p:spTree>
    <p:extLst>
      <p:ext uri="{BB962C8B-B14F-4D97-AF65-F5344CB8AC3E}">
        <p14:creationId xmlns:p14="http://schemas.microsoft.com/office/powerpoint/2010/main" val="1984867139"/>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55087D-E07F-416B-AD2E-1548FF62A45A}" type="slidenum">
              <a:rPr lang="en-US" smtClean="0"/>
              <a:t>249</a:t>
            </a:fld>
            <a:endParaRPr lang="en-US"/>
          </a:p>
        </p:txBody>
      </p:sp>
    </p:spTree>
    <p:extLst>
      <p:ext uri="{BB962C8B-B14F-4D97-AF65-F5344CB8AC3E}">
        <p14:creationId xmlns:p14="http://schemas.microsoft.com/office/powerpoint/2010/main" val="36015543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Esta tienda pertenece a</a:t>
            </a:r>
            <a:r>
              <a:rPr lang="es-419" baseline="0" dirty="0"/>
              <a:t> él</a:t>
            </a:r>
            <a:r>
              <a:rPr lang="es-419" dirty="0"/>
              <a:t>. Él es el (dueño).</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25</a:t>
            </a:fld>
            <a:endParaRPr lang="en-US"/>
          </a:p>
        </p:txBody>
      </p:sp>
    </p:spTree>
    <p:extLst>
      <p:ext uri="{BB962C8B-B14F-4D97-AF65-F5344CB8AC3E}">
        <p14:creationId xmlns:p14="http://schemas.microsoft.com/office/powerpoint/2010/main" val="410423389"/>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“Este</a:t>
            </a:r>
            <a:r>
              <a:rPr lang="en-US" baseline="0" dirty="0"/>
              <a:t> </a:t>
            </a:r>
            <a:r>
              <a:rPr lang="en-US" baseline="0" dirty="0" err="1"/>
              <a:t>instrumento</a:t>
            </a:r>
            <a:r>
              <a:rPr lang="en-US" baseline="0" dirty="0"/>
              <a:t> </a:t>
            </a:r>
            <a:r>
              <a:rPr lang="en-US" baseline="0" dirty="0" err="1"/>
              <a:t>es</a:t>
            </a:r>
            <a:r>
              <a:rPr lang="en-US" baseline="0" dirty="0"/>
              <a:t> un…” (</a:t>
            </a:r>
            <a:r>
              <a:rPr lang="en-US" baseline="0" dirty="0" err="1"/>
              <a:t>tambor</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250</a:t>
            </a:fld>
            <a:endParaRPr lang="en-US"/>
          </a:p>
        </p:txBody>
      </p:sp>
    </p:spTree>
    <p:extLst>
      <p:ext uri="{BB962C8B-B14F-4D97-AF65-F5344CB8AC3E}">
        <p14:creationId xmlns:p14="http://schemas.microsoft.com/office/powerpoint/2010/main" val="3017033262"/>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hay dos </a:t>
            </a:r>
            <a:r>
              <a:rPr lang="en-US" baseline="0" dirty="0"/>
              <a:t>(</a:t>
            </a:r>
            <a:r>
              <a:rPr lang="en-US" baseline="0" dirty="0" err="1"/>
              <a:t>tambores</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251</a:t>
            </a:fld>
            <a:endParaRPr lang="en-US"/>
          </a:p>
        </p:txBody>
      </p:sp>
    </p:spTree>
    <p:extLst>
      <p:ext uri="{BB962C8B-B14F-4D97-AF65-F5344CB8AC3E}">
        <p14:creationId xmlns:p14="http://schemas.microsoft.com/office/powerpoint/2010/main" val="259145334"/>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“Hay </a:t>
            </a:r>
            <a:r>
              <a:rPr lang="en-US" dirty="0" err="1"/>
              <a:t>muchos</a:t>
            </a:r>
            <a:r>
              <a:rPr lang="en-US" dirty="0"/>
              <a:t> </a:t>
            </a:r>
            <a:r>
              <a:rPr lang="en-US" dirty="0" err="1"/>
              <a:t>edificios</a:t>
            </a:r>
            <a:r>
              <a:rPr lang="en-US" baseline="0" dirty="0"/>
              <a:t> </a:t>
            </a:r>
            <a:r>
              <a:rPr lang="en-US" baseline="0" dirty="0" err="1"/>
              <a:t>en</a:t>
            </a:r>
            <a:r>
              <a:rPr lang="en-US" baseline="0" dirty="0"/>
              <a:t> la…” (ciudad)</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252</a:t>
            </a:fld>
            <a:endParaRPr lang="en-US"/>
          </a:p>
        </p:txBody>
      </p:sp>
    </p:spTree>
    <p:extLst>
      <p:ext uri="{BB962C8B-B14F-4D97-AF65-F5344CB8AC3E}">
        <p14:creationId xmlns:p14="http://schemas.microsoft.com/office/powerpoint/2010/main" val="181370930"/>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hay dos (</a:t>
            </a:r>
            <a:r>
              <a:rPr lang="en-US" dirty="0" err="1"/>
              <a:t>ciudades</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253</a:t>
            </a:fld>
            <a:endParaRPr lang="en-US"/>
          </a:p>
        </p:txBody>
      </p:sp>
    </p:spTree>
    <p:extLst>
      <p:ext uri="{BB962C8B-B14F-4D97-AF65-F5344CB8AC3E}">
        <p14:creationId xmlns:p14="http://schemas.microsoft.com/office/powerpoint/2010/main" val="61339115"/>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Esa</a:t>
            </a:r>
            <a:r>
              <a:rPr lang="en-US" dirty="0"/>
              <a:t> </a:t>
            </a:r>
            <a:r>
              <a:rPr lang="en-US" dirty="0" err="1"/>
              <a:t>es</a:t>
            </a:r>
            <a:r>
              <a:rPr lang="en-US" dirty="0"/>
              <a:t> </a:t>
            </a:r>
            <a:r>
              <a:rPr lang="en-US" dirty="0" err="1"/>
              <a:t>una</a:t>
            </a:r>
            <a:r>
              <a:rPr lang="en-US" dirty="0"/>
              <a:t>…” (</a:t>
            </a:r>
            <a:r>
              <a:rPr lang="en-US" dirty="0" err="1"/>
              <a:t>cruz</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254</a:t>
            </a:fld>
            <a:endParaRPr lang="en-US"/>
          </a:p>
        </p:txBody>
      </p:sp>
    </p:spTree>
    <p:extLst>
      <p:ext uri="{BB962C8B-B14F-4D97-AF65-F5344CB8AC3E}">
        <p14:creationId xmlns:p14="http://schemas.microsoft.com/office/powerpoint/2010/main" val="1098547901"/>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hay dos (cruces)</a:t>
            </a:r>
          </a:p>
        </p:txBody>
      </p:sp>
      <p:sp>
        <p:nvSpPr>
          <p:cNvPr id="4" name="Slide Number Placeholder 3"/>
          <p:cNvSpPr>
            <a:spLocks noGrp="1"/>
          </p:cNvSpPr>
          <p:nvPr>
            <p:ph type="sldNum" sz="quarter" idx="10"/>
          </p:nvPr>
        </p:nvSpPr>
        <p:spPr/>
        <p:txBody>
          <a:bodyPr/>
          <a:lstStyle/>
          <a:p>
            <a:fld id="{4A55087D-E07F-416B-AD2E-1548FF62A45A}" type="slidenum">
              <a:rPr lang="en-US" smtClean="0"/>
              <a:t>255</a:t>
            </a:fld>
            <a:endParaRPr lang="en-US"/>
          </a:p>
        </p:txBody>
      </p:sp>
    </p:spTree>
    <p:extLst>
      <p:ext uri="{BB962C8B-B14F-4D97-AF65-F5344CB8AC3E}">
        <p14:creationId xmlns:p14="http://schemas.microsoft.com/office/powerpoint/2010/main" val="3456492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Cuando</a:t>
            </a:r>
            <a:r>
              <a:rPr lang="en-US" baseline="0" dirty="0"/>
              <a:t> </a:t>
            </a:r>
            <a:r>
              <a:rPr lang="en-US" baseline="0" dirty="0" err="1"/>
              <a:t>tienes</a:t>
            </a:r>
            <a:r>
              <a:rPr lang="en-US" baseline="0" dirty="0"/>
              <a:t> </a:t>
            </a:r>
            <a:r>
              <a:rPr lang="en-US" baseline="0" dirty="0" err="1"/>
              <a:t>sed</a:t>
            </a:r>
            <a:r>
              <a:rPr lang="en-US" baseline="0" dirty="0"/>
              <a:t> </a:t>
            </a:r>
            <a:r>
              <a:rPr lang="en-US" baseline="0" dirty="0" err="1"/>
              <a:t>puedes</a:t>
            </a:r>
            <a:r>
              <a:rPr lang="en-US" baseline="0" dirty="0"/>
              <a:t> </a:t>
            </a:r>
            <a:r>
              <a:rPr lang="en-US" baseline="0" dirty="0" err="1"/>
              <a:t>tomar</a:t>
            </a:r>
            <a:r>
              <a:rPr lang="en-US" baseline="0" dirty="0"/>
              <a:t>…” (jugo)</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26</a:t>
            </a:fld>
            <a:endParaRPr lang="en-US"/>
          </a:p>
        </p:txBody>
      </p:sp>
    </p:spTree>
    <p:extLst>
      <p:ext uri="{BB962C8B-B14F-4D97-AF65-F5344CB8AC3E}">
        <p14:creationId xmlns:p14="http://schemas.microsoft.com/office/powerpoint/2010/main" val="2504006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t>
            </a:r>
            <a:r>
              <a:rPr lang="en-US" baseline="0" dirty="0"/>
              <a:t> </a:t>
            </a:r>
            <a:r>
              <a:rPr lang="en-US" baseline="0" dirty="0" err="1"/>
              <a:t>su</a:t>
            </a:r>
            <a:r>
              <a:rPr lang="en-US" baseline="0" dirty="0"/>
              <a:t> </a:t>
            </a:r>
            <a:r>
              <a:rPr lang="en-US" baseline="0" dirty="0" err="1"/>
              <a:t>ojo</a:t>
            </a:r>
            <a:r>
              <a:rPr lang="en-US" baseline="0" dirty="0"/>
              <a:t> </a:t>
            </a:r>
            <a:r>
              <a:rPr lang="en-US" baseline="0" dirty="0" err="1"/>
              <a:t>esta</a:t>
            </a:r>
            <a:r>
              <a:rPr lang="en-US" baseline="0" dirty="0"/>
              <a:t> </a:t>
            </a:r>
            <a:r>
              <a:rPr lang="en-US" baseline="0" dirty="0" err="1"/>
              <a:t>saliendo</a:t>
            </a:r>
            <a:r>
              <a:rPr lang="en-US" baseline="0" dirty="0"/>
              <a:t> </a:t>
            </a:r>
            <a:r>
              <a:rPr lang="en-US" baseline="0" dirty="0" err="1"/>
              <a:t>una</a:t>
            </a:r>
            <a:r>
              <a:rPr lang="en-US" baseline="0" dirty="0"/>
              <a:t>…” (</a:t>
            </a:r>
            <a:r>
              <a:rPr lang="en-US" baseline="0" dirty="0" err="1"/>
              <a:t>lágrima</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27</a:t>
            </a:fld>
            <a:endParaRPr lang="en-US"/>
          </a:p>
        </p:txBody>
      </p:sp>
    </p:spTree>
    <p:extLst>
      <p:ext uri="{BB962C8B-B14F-4D97-AF65-F5344CB8AC3E}">
        <p14:creationId xmlns:p14="http://schemas.microsoft.com/office/powerpoint/2010/main" val="4050913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a:t>
            </a:r>
            <a:r>
              <a:rPr lang="en-US" dirty="0" err="1"/>
              <a:t>bebe</a:t>
            </a:r>
            <a:r>
              <a:rPr lang="en-US" dirty="0"/>
              <a:t> </a:t>
            </a:r>
            <a:r>
              <a:rPr lang="en-US" dirty="0" err="1"/>
              <a:t>está</a:t>
            </a:r>
            <a:r>
              <a:rPr lang="en-US" dirty="0"/>
              <a:t>…” (</a:t>
            </a:r>
            <a:r>
              <a:rPr lang="en-US" dirty="0" err="1"/>
              <a:t>dormido</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28</a:t>
            </a:fld>
            <a:endParaRPr lang="en-US"/>
          </a:p>
        </p:txBody>
      </p:sp>
    </p:spTree>
    <p:extLst>
      <p:ext uri="{BB962C8B-B14F-4D97-AF65-F5344CB8AC3E}">
        <p14:creationId xmlns:p14="http://schemas.microsoft.com/office/powerpoint/2010/main" val="2801176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se llama</a:t>
            </a:r>
            <a:r>
              <a:rPr lang="es-419" baseline="0" dirty="0"/>
              <a:t> un (</a:t>
            </a:r>
            <a:r>
              <a:rPr lang="es-419" dirty="0"/>
              <a:t>suéter).</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29</a:t>
            </a:fld>
            <a:endParaRPr lang="en-US"/>
          </a:p>
        </p:txBody>
      </p:sp>
    </p:spTree>
    <p:extLst>
      <p:ext uri="{BB962C8B-B14F-4D97-AF65-F5344CB8AC3E}">
        <p14:creationId xmlns:p14="http://schemas.microsoft.com/office/powerpoint/2010/main" val="1155047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Puedes</a:t>
            </a:r>
            <a:r>
              <a:rPr lang="en-US" dirty="0"/>
              <a:t> </a:t>
            </a:r>
            <a:r>
              <a:rPr lang="en-US" dirty="0" err="1"/>
              <a:t>guardar</a:t>
            </a:r>
            <a:r>
              <a:rPr lang="en-US" baseline="0" dirty="0"/>
              <a:t> </a:t>
            </a:r>
            <a:r>
              <a:rPr lang="en-US" baseline="0" dirty="0" err="1"/>
              <a:t>tus</a:t>
            </a:r>
            <a:r>
              <a:rPr lang="en-US" baseline="0" dirty="0"/>
              <a:t> </a:t>
            </a:r>
            <a:r>
              <a:rPr lang="en-US" baseline="0" dirty="0" err="1"/>
              <a:t>cosas</a:t>
            </a:r>
            <a:r>
              <a:rPr lang="en-US" baseline="0" dirty="0"/>
              <a:t> </a:t>
            </a:r>
            <a:r>
              <a:rPr lang="en-US" baseline="0" dirty="0" err="1"/>
              <a:t>en</a:t>
            </a:r>
            <a:r>
              <a:rPr lang="en-US" baseline="0" dirty="0"/>
              <a:t> la…” (</a:t>
            </a:r>
            <a:r>
              <a:rPr lang="en-US" baseline="0" dirty="0" err="1"/>
              <a:t>caja</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3</a:t>
            </a:fld>
            <a:endParaRPr lang="en-US"/>
          </a:p>
        </p:txBody>
      </p:sp>
    </p:spTree>
    <p:extLst>
      <p:ext uri="{BB962C8B-B14F-4D97-AF65-F5344CB8AC3E}">
        <p14:creationId xmlns:p14="http://schemas.microsoft.com/office/powerpoint/2010/main" val="20038267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a:t>
            </a:r>
            <a:r>
              <a:rPr lang="en-US" dirty="0" err="1"/>
              <a:t>cartero</a:t>
            </a:r>
            <a:r>
              <a:rPr lang="en-US" dirty="0"/>
              <a:t> </a:t>
            </a:r>
            <a:r>
              <a:rPr lang="en-US" dirty="0" err="1"/>
              <a:t>trae</a:t>
            </a:r>
            <a:r>
              <a:rPr lang="en-US" dirty="0"/>
              <a:t> el…” (</a:t>
            </a:r>
            <a:r>
              <a:rPr lang="en-US" dirty="0" err="1"/>
              <a:t>correo</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30</a:t>
            </a:fld>
            <a:endParaRPr lang="en-US"/>
          </a:p>
        </p:txBody>
      </p:sp>
    </p:spTree>
    <p:extLst>
      <p:ext uri="{BB962C8B-B14F-4D97-AF65-F5344CB8AC3E}">
        <p14:creationId xmlns:p14="http://schemas.microsoft.com/office/powerpoint/2010/main" val="6149086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Esto</a:t>
            </a:r>
            <a:r>
              <a:rPr lang="en-US" baseline="0" dirty="0"/>
              <a:t> </a:t>
            </a:r>
            <a:r>
              <a:rPr lang="en-US" baseline="0" dirty="0" err="1"/>
              <a:t>es</a:t>
            </a:r>
            <a:r>
              <a:rPr lang="en-US" baseline="0" dirty="0"/>
              <a:t> para el </a:t>
            </a:r>
            <a:r>
              <a:rPr lang="en-US" baseline="0" dirty="0" err="1"/>
              <a:t>pelo</a:t>
            </a:r>
            <a:r>
              <a:rPr lang="en-US" baseline="0" dirty="0"/>
              <a:t>, </a:t>
            </a:r>
            <a:r>
              <a:rPr lang="en-US" baseline="0" dirty="0" err="1"/>
              <a:t>es</a:t>
            </a:r>
            <a:r>
              <a:rPr lang="en-US" baseline="0" dirty="0"/>
              <a:t> un…” (</a:t>
            </a:r>
            <a:r>
              <a:rPr lang="en-US" baseline="0" dirty="0" err="1"/>
              <a:t>peine</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31</a:t>
            </a:fld>
            <a:endParaRPr lang="en-US"/>
          </a:p>
        </p:txBody>
      </p:sp>
    </p:spTree>
    <p:extLst>
      <p:ext uri="{BB962C8B-B14F-4D97-AF65-F5344CB8AC3E}">
        <p14:creationId xmlns:p14="http://schemas.microsoft.com/office/powerpoint/2010/main" val="39291940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a:t>
            </a:r>
            <a:r>
              <a:rPr lang="en-US" dirty="0" err="1"/>
              <a:t>niña</a:t>
            </a:r>
            <a:r>
              <a:rPr lang="en-US" dirty="0"/>
              <a:t> </a:t>
            </a:r>
            <a:r>
              <a:rPr lang="en-US" dirty="0" err="1"/>
              <a:t>esta</a:t>
            </a:r>
            <a:r>
              <a:rPr lang="en-US" dirty="0"/>
              <a:t> </a:t>
            </a:r>
            <a:r>
              <a:rPr lang="en-US" dirty="0" err="1"/>
              <a:t>tomando</a:t>
            </a:r>
            <a:r>
              <a:rPr lang="en-US" dirty="0"/>
              <a:t> </a:t>
            </a:r>
            <a:r>
              <a:rPr lang="en-US" dirty="0" err="1"/>
              <a:t>una</a:t>
            </a:r>
            <a:r>
              <a:rPr lang="en-US" dirty="0"/>
              <a:t>…” (</a:t>
            </a:r>
            <a:r>
              <a:rPr lang="en-US" dirty="0" err="1"/>
              <a:t>foto</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32</a:t>
            </a:fld>
            <a:endParaRPr lang="en-US"/>
          </a:p>
        </p:txBody>
      </p:sp>
    </p:spTree>
    <p:extLst>
      <p:ext uri="{BB962C8B-B14F-4D97-AF65-F5344CB8AC3E}">
        <p14:creationId xmlns:p14="http://schemas.microsoft.com/office/powerpoint/2010/main" val="34079185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baseline="0" dirty="0"/>
              <a:t>Es una (</a:t>
            </a:r>
            <a:r>
              <a:rPr lang="es-419" dirty="0"/>
              <a:t>puerta).</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33</a:t>
            </a:fld>
            <a:endParaRPr lang="en-US"/>
          </a:p>
        </p:txBody>
      </p:sp>
    </p:spTree>
    <p:extLst>
      <p:ext uri="{BB962C8B-B14F-4D97-AF65-F5344CB8AC3E}">
        <p14:creationId xmlns:p14="http://schemas.microsoft.com/office/powerpoint/2010/main" val="36889855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“Ella </a:t>
            </a:r>
            <a:r>
              <a:rPr lang="en-US" dirty="0" err="1"/>
              <a:t>esta</a:t>
            </a:r>
            <a:r>
              <a:rPr lang="en-US" dirty="0"/>
              <a:t> </a:t>
            </a:r>
            <a:r>
              <a:rPr lang="en-US" dirty="0" err="1"/>
              <a:t>comiendo</a:t>
            </a:r>
            <a:r>
              <a:rPr lang="en-US" dirty="0"/>
              <a:t>…” (</a:t>
            </a:r>
            <a:r>
              <a:rPr lang="en-US" dirty="0" err="1"/>
              <a:t>sopa</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34</a:t>
            </a:fld>
            <a:endParaRPr lang="en-US"/>
          </a:p>
        </p:txBody>
      </p:sp>
    </p:spTree>
    <p:extLst>
      <p:ext uri="{BB962C8B-B14F-4D97-AF65-F5344CB8AC3E}">
        <p14:creationId xmlns:p14="http://schemas.microsoft.com/office/powerpoint/2010/main" val="1701626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“Este </a:t>
            </a:r>
            <a:r>
              <a:rPr lang="en-US" dirty="0" err="1"/>
              <a:t>baño</a:t>
            </a:r>
            <a:r>
              <a:rPr lang="en-US" dirty="0"/>
              <a:t> </a:t>
            </a:r>
            <a:r>
              <a:rPr lang="en-US" dirty="0" err="1"/>
              <a:t>es</a:t>
            </a:r>
            <a:r>
              <a:rPr lang="en-US" dirty="0"/>
              <a:t> para la…” (</a:t>
            </a:r>
            <a:r>
              <a:rPr lang="en-US" dirty="0" err="1"/>
              <a:t>mujer</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35</a:t>
            </a:fld>
            <a:endParaRPr lang="en-US"/>
          </a:p>
        </p:txBody>
      </p:sp>
    </p:spTree>
    <p:extLst>
      <p:ext uri="{BB962C8B-B14F-4D97-AF65-F5344CB8AC3E}">
        <p14:creationId xmlns:p14="http://schemas.microsoft.com/office/powerpoint/2010/main" val="3161491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En</a:t>
            </a:r>
            <a:r>
              <a:rPr lang="en-US" dirty="0"/>
              <a:t> el </a:t>
            </a:r>
            <a:r>
              <a:rPr lang="en-US" dirty="0" err="1"/>
              <a:t>cielo</a:t>
            </a:r>
            <a:r>
              <a:rPr lang="en-US" dirty="0"/>
              <a:t> hay </a:t>
            </a:r>
            <a:r>
              <a:rPr lang="en-US" dirty="0" err="1"/>
              <a:t>muchos</a:t>
            </a:r>
            <a:r>
              <a:rPr lang="en-US" dirty="0"/>
              <a:t>…” (</a:t>
            </a:r>
            <a:r>
              <a:rPr lang="en-US" dirty="0" err="1"/>
              <a:t>globos</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36</a:t>
            </a:fld>
            <a:endParaRPr lang="en-US"/>
          </a:p>
        </p:txBody>
      </p:sp>
    </p:spTree>
    <p:extLst>
      <p:ext uri="{BB962C8B-B14F-4D97-AF65-F5344CB8AC3E}">
        <p14:creationId xmlns:p14="http://schemas.microsoft.com/office/powerpoint/2010/main" val="36173128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Cuando</a:t>
            </a:r>
            <a:r>
              <a:rPr lang="en-US" dirty="0"/>
              <a:t> </a:t>
            </a:r>
            <a:r>
              <a:rPr lang="en-US" dirty="0" err="1"/>
              <a:t>esta</a:t>
            </a:r>
            <a:r>
              <a:rPr lang="en-US" dirty="0"/>
              <a:t> </a:t>
            </a:r>
            <a:r>
              <a:rPr lang="en-US" dirty="0" err="1"/>
              <a:t>lloviendo</a:t>
            </a:r>
            <a:r>
              <a:rPr lang="en-US" baseline="0" dirty="0"/>
              <a:t> </a:t>
            </a:r>
            <a:r>
              <a:rPr lang="en-US" baseline="0" dirty="0" err="1"/>
              <a:t>necesitas</a:t>
            </a:r>
            <a:r>
              <a:rPr lang="en-US" baseline="0" dirty="0"/>
              <a:t> </a:t>
            </a:r>
            <a:r>
              <a:rPr lang="en-US" baseline="0" dirty="0" err="1"/>
              <a:t>tu</a:t>
            </a:r>
            <a:r>
              <a:rPr lang="en-US" baseline="0" dirty="0"/>
              <a:t>….” (</a:t>
            </a:r>
            <a:r>
              <a:rPr lang="en-US" baseline="0" dirty="0" err="1"/>
              <a:t>paraguas</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37</a:t>
            </a:fld>
            <a:endParaRPr lang="en-US"/>
          </a:p>
        </p:txBody>
      </p:sp>
    </p:spTree>
    <p:extLst>
      <p:ext uri="{BB962C8B-B14F-4D97-AF65-F5344CB8AC3E}">
        <p14:creationId xmlns:p14="http://schemas.microsoft.com/office/powerpoint/2010/main" val="9993709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Puedes</a:t>
            </a:r>
            <a:r>
              <a:rPr lang="en-US" baseline="0" dirty="0"/>
              <a:t> </a:t>
            </a:r>
            <a:r>
              <a:rPr lang="en-US" baseline="0" dirty="0" err="1"/>
              <a:t>escribir</a:t>
            </a:r>
            <a:r>
              <a:rPr lang="en-US" baseline="0" dirty="0"/>
              <a:t> </a:t>
            </a:r>
            <a:r>
              <a:rPr lang="en-US" baseline="0" dirty="0" err="1"/>
              <a:t>en</a:t>
            </a:r>
            <a:r>
              <a:rPr lang="en-US" baseline="0" dirty="0"/>
              <a:t> un….” (</a:t>
            </a:r>
            <a:r>
              <a:rPr lang="en-US" baseline="0" dirty="0" err="1"/>
              <a:t>papel</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38</a:t>
            </a:fld>
            <a:endParaRPr lang="en-US"/>
          </a:p>
        </p:txBody>
      </p:sp>
    </p:spTree>
    <p:extLst>
      <p:ext uri="{BB962C8B-B14F-4D97-AF65-F5344CB8AC3E}">
        <p14:creationId xmlns:p14="http://schemas.microsoft.com/office/powerpoint/2010/main" val="18724114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Cuando</a:t>
            </a:r>
            <a:r>
              <a:rPr lang="en-US" dirty="0"/>
              <a:t> </a:t>
            </a:r>
            <a:r>
              <a:rPr lang="en-US" dirty="0" err="1"/>
              <a:t>quieres</a:t>
            </a:r>
            <a:r>
              <a:rPr lang="en-US" baseline="0" dirty="0"/>
              <a:t> </a:t>
            </a:r>
            <a:r>
              <a:rPr lang="en-US" baseline="0" dirty="0" err="1"/>
              <a:t>pintar</a:t>
            </a:r>
            <a:r>
              <a:rPr lang="en-US" baseline="0" dirty="0"/>
              <a:t> </a:t>
            </a:r>
            <a:r>
              <a:rPr lang="en-US" baseline="0" dirty="0" err="1"/>
              <a:t>necesitas</a:t>
            </a:r>
            <a:r>
              <a:rPr lang="en-US" baseline="0" dirty="0"/>
              <a:t>..” </a:t>
            </a:r>
            <a:r>
              <a:rPr lang="en-US" dirty="0"/>
              <a:t>(</a:t>
            </a:r>
            <a:r>
              <a:rPr lang="en-US" dirty="0" err="1"/>
              <a:t>pintura</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39</a:t>
            </a:fld>
            <a:endParaRPr lang="en-US"/>
          </a:p>
        </p:txBody>
      </p:sp>
    </p:spTree>
    <p:extLst>
      <p:ext uri="{BB962C8B-B14F-4D97-AF65-F5344CB8AC3E}">
        <p14:creationId xmlns:p14="http://schemas.microsoft.com/office/powerpoint/2010/main" val="3051577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no es débil, es (fuerte)</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4</a:t>
            </a:fld>
            <a:endParaRPr lang="en-US"/>
          </a:p>
        </p:txBody>
      </p:sp>
    </p:spTree>
    <p:extLst>
      <p:ext uri="{BB962C8B-B14F-4D97-AF65-F5344CB8AC3E}">
        <p14:creationId xmlns:p14="http://schemas.microsoft.com/office/powerpoint/2010/main" val="6258817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Mi perro siempre me sigue y quiere estar cerca de mí. Mi perro es (fiel).</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40</a:t>
            </a:fld>
            <a:endParaRPr lang="en-US"/>
          </a:p>
        </p:txBody>
      </p:sp>
    </p:spTree>
    <p:extLst>
      <p:ext uri="{BB962C8B-B14F-4D97-AF65-F5344CB8AC3E}">
        <p14:creationId xmlns:p14="http://schemas.microsoft.com/office/powerpoint/2010/main" val="16195178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a:t>
            </a:r>
            <a:r>
              <a:rPr lang="en-US" dirty="0" err="1"/>
              <a:t>hermano</a:t>
            </a:r>
            <a:r>
              <a:rPr lang="en-US" dirty="0"/>
              <a:t> de mi </a:t>
            </a:r>
            <a:r>
              <a:rPr lang="en-US" dirty="0" err="1"/>
              <a:t>madre</a:t>
            </a:r>
            <a:r>
              <a:rPr lang="en-US" dirty="0"/>
              <a:t> es mi </a:t>
            </a:r>
            <a:r>
              <a:rPr lang="en-US" baseline="0" dirty="0"/>
              <a:t>(</a:t>
            </a:r>
            <a:r>
              <a:rPr lang="en-US" baseline="0" dirty="0" err="1"/>
              <a:t>tío</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41</a:t>
            </a:fld>
            <a:endParaRPr lang="en-US"/>
          </a:p>
        </p:txBody>
      </p:sp>
    </p:spTree>
    <p:extLst>
      <p:ext uri="{BB962C8B-B14F-4D97-AF65-F5344CB8AC3E}">
        <p14:creationId xmlns:p14="http://schemas.microsoft.com/office/powerpoint/2010/main" val="23261608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Qué</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esta</a:t>
            </a:r>
            <a:r>
              <a:rPr lang="en-US" sz="1200" b="0" i="0" u="none" strike="noStrike" kern="1200" dirty="0">
                <a:solidFill>
                  <a:schemeClr val="tx1"/>
                </a:solidFill>
                <a:effectLst/>
                <a:latin typeface="+mn-lt"/>
                <a:ea typeface="+mn-ea"/>
                <a:cs typeface="+mn-cs"/>
              </a:rPr>
              <a:t>?</a:t>
            </a:r>
            <a:r>
              <a:rPr lang="en-US" sz="1200" b="0" i="0" u="none" strike="noStrike" kern="1200" baseline="0" dirty="0">
                <a:solidFill>
                  <a:schemeClr val="tx1"/>
                </a:solidFill>
                <a:effectLst/>
                <a:latin typeface="+mn-lt"/>
                <a:ea typeface="+mn-ea"/>
                <a:cs typeface="+mn-cs"/>
              </a:rPr>
              <a:t>” (la </a:t>
            </a:r>
            <a:r>
              <a:rPr lang="en-US" sz="1200" b="0" i="0" u="none" strike="noStrike" kern="1200" baseline="0" dirty="0" err="1">
                <a:solidFill>
                  <a:schemeClr val="tx1"/>
                </a:solidFill>
                <a:effectLst/>
                <a:latin typeface="+mn-lt"/>
                <a:ea typeface="+mn-ea"/>
                <a:cs typeface="+mn-cs"/>
              </a:rPr>
              <a:t>luna</a:t>
            </a:r>
            <a:r>
              <a:rPr lang="en-US" sz="1200" b="0" i="0" u="none" strike="noStrike" kern="1200" baseline="0" dirty="0">
                <a:solidFill>
                  <a:schemeClr val="tx1"/>
                </a:solidFill>
                <a:effectLst/>
                <a:latin typeface="+mn-lt"/>
                <a:ea typeface="+mn-ea"/>
                <a:cs typeface="+mn-cs"/>
              </a:rPr>
              <a:t>)</a:t>
            </a:r>
            <a:endParaRPr lang="en-US" u="none" dirty="0">
              <a:solidFill>
                <a:schemeClr val="tx1"/>
              </a:solidFill>
            </a:endParaRPr>
          </a:p>
        </p:txBody>
      </p:sp>
      <p:sp>
        <p:nvSpPr>
          <p:cNvPr id="4" name="Slide Number Placeholder 3"/>
          <p:cNvSpPr>
            <a:spLocks noGrp="1"/>
          </p:cNvSpPr>
          <p:nvPr>
            <p:ph type="sldNum" sz="quarter" idx="10"/>
          </p:nvPr>
        </p:nvSpPr>
        <p:spPr/>
        <p:txBody>
          <a:bodyPr/>
          <a:lstStyle/>
          <a:p>
            <a:fld id="{4A55087D-E07F-416B-AD2E-1548FF62A45A}" type="slidenum">
              <a:rPr lang="en-US" smtClean="0"/>
              <a:t>42</a:t>
            </a:fld>
            <a:endParaRPr lang="en-US"/>
          </a:p>
        </p:txBody>
      </p:sp>
    </p:spTree>
    <p:extLst>
      <p:ext uri="{BB962C8B-B14F-4D97-AF65-F5344CB8AC3E}">
        <p14:creationId xmlns:p14="http://schemas.microsoft.com/office/powerpoint/2010/main" val="14243911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Cuando</a:t>
            </a:r>
            <a:r>
              <a:rPr lang="en-US" baseline="0" dirty="0"/>
              <a:t> </a:t>
            </a:r>
            <a:r>
              <a:rPr lang="en-US" baseline="0" dirty="0" err="1"/>
              <a:t>quieres</a:t>
            </a:r>
            <a:r>
              <a:rPr lang="en-US" baseline="0" dirty="0"/>
              <a:t> responder a la </a:t>
            </a:r>
            <a:r>
              <a:rPr lang="en-US" baseline="0" dirty="0" err="1"/>
              <a:t>pregunta</a:t>
            </a:r>
            <a:r>
              <a:rPr lang="en-US" baseline="0" dirty="0"/>
              <a:t> </a:t>
            </a:r>
            <a:r>
              <a:rPr lang="en-US" baseline="0" dirty="0" err="1"/>
              <a:t>tienes</a:t>
            </a:r>
            <a:r>
              <a:rPr lang="en-US" baseline="0" dirty="0"/>
              <a:t> que </a:t>
            </a:r>
            <a:r>
              <a:rPr lang="en-US" baseline="0" dirty="0" err="1"/>
              <a:t>alzar</a:t>
            </a:r>
            <a:r>
              <a:rPr lang="en-US" baseline="0" dirty="0"/>
              <a:t> </a:t>
            </a:r>
            <a:r>
              <a:rPr lang="en-US" baseline="0" dirty="0" err="1"/>
              <a:t>tu</a:t>
            </a:r>
            <a:r>
              <a:rPr lang="en-US" baseline="0" dirty="0"/>
              <a:t>…” (</a:t>
            </a:r>
            <a:r>
              <a:rPr lang="en-US" baseline="0" dirty="0" err="1"/>
              <a:t>mano</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43</a:t>
            </a:fld>
            <a:endParaRPr lang="en-US"/>
          </a:p>
        </p:txBody>
      </p:sp>
    </p:spTree>
    <p:extLst>
      <p:ext uri="{BB962C8B-B14F-4D97-AF65-F5344CB8AC3E}">
        <p14:creationId xmlns:p14="http://schemas.microsoft.com/office/powerpoint/2010/main" val="22387867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“Este no</a:t>
            </a:r>
            <a:r>
              <a:rPr lang="en-US" baseline="0" dirty="0"/>
              <a:t> </a:t>
            </a:r>
            <a:r>
              <a:rPr lang="en-US" baseline="0" dirty="0" err="1"/>
              <a:t>es</a:t>
            </a:r>
            <a:r>
              <a:rPr lang="en-US" baseline="0" dirty="0"/>
              <a:t> </a:t>
            </a:r>
            <a:r>
              <a:rPr lang="en-US" baseline="0" dirty="0" err="1"/>
              <a:t>tierra</a:t>
            </a:r>
            <a:r>
              <a:rPr lang="en-US" baseline="0" dirty="0"/>
              <a:t> </a:t>
            </a:r>
            <a:r>
              <a:rPr lang="en-US" baseline="0" dirty="0" err="1"/>
              <a:t>es</a:t>
            </a:r>
            <a:r>
              <a:rPr lang="en-US" baseline="0" dirty="0"/>
              <a:t> el..” </a:t>
            </a:r>
            <a:r>
              <a:rPr lang="en-US" dirty="0"/>
              <a:t>(mar)</a:t>
            </a:r>
          </a:p>
        </p:txBody>
      </p:sp>
      <p:sp>
        <p:nvSpPr>
          <p:cNvPr id="4" name="Slide Number Placeholder 3"/>
          <p:cNvSpPr>
            <a:spLocks noGrp="1"/>
          </p:cNvSpPr>
          <p:nvPr>
            <p:ph type="sldNum" sz="quarter" idx="10"/>
          </p:nvPr>
        </p:nvSpPr>
        <p:spPr/>
        <p:txBody>
          <a:bodyPr/>
          <a:lstStyle/>
          <a:p>
            <a:fld id="{4A55087D-E07F-416B-AD2E-1548FF62A45A}" type="slidenum">
              <a:rPr lang="en-US" smtClean="0"/>
              <a:t>44</a:t>
            </a:fld>
            <a:endParaRPr lang="en-US"/>
          </a:p>
        </p:txBody>
      </p:sp>
    </p:spTree>
    <p:extLst>
      <p:ext uri="{BB962C8B-B14F-4D97-AF65-F5344CB8AC3E}">
        <p14:creationId xmlns:p14="http://schemas.microsoft.com/office/powerpoint/2010/main" val="25568368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Hay un dolor en</a:t>
            </a:r>
            <a:r>
              <a:rPr lang="es-419" baseline="0" dirty="0"/>
              <a:t> mi espalda! La espalda me (</a:t>
            </a:r>
            <a:r>
              <a:rPr lang="es-419" dirty="0"/>
              <a:t>duele)!</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45</a:t>
            </a:fld>
            <a:endParaRPr lang="en-US"/>
          </a:p>
        </p:txBody>
      </p:sp>
    </p:spTree>
    <p:extLst>
      <p:ext uri="{BB962C8B-B14F-4D97-AF65-F5344CB8AC3E}">
        <p14:creationId xmlns:p14="http://schemas.microsoft.com/office/powerpoint/2010/main" val="17595832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“Vas a leer</a:t>
            </a:r>
            <a:r>
              <a:rPr lang="en-US" baseline="0" dirty="0"/>
              <a:t> un…” (</a:t>
            </a:r>
            <a:r>
              <a:rPr lang="en-US" baseline="0" dirty="0" err="1"/>
              <a:t>libro</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46</a:t>
            </a:fld>
            <a:endParaRPr lang="en-US"/>
          </a:p>
        </p:txBody>
      </p:sp>
    </p:spTree>
    <p:extLst>
      <p:ext uri="{BB962C8B-B14F-4D97-AF65-F5344CB8AC3E}">
        <p14:creationId xmlns:p14="http://schemas.microsoft.com/office/powerpoint/2010/main" val="12205987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r>
              <a:rPr lang="en-US" baseline="0" dirty="0" err="1"/>
              <a:t>este</a:t>
            </a:r>
            <a:r>
              <a:rPr lang="en-US" baseline="0" dirty="0"/>
              <a:t> </a:t>
            </a:r>
            <a:r>
              <a:rPr lang="en-US" baseline="0" dirty="0" err="1"/>
              <a:t>desayuno</a:t>
            </a:r>
            <a:r>
              <a:rPr lang="en-US" baseline="0" dirty="0"/>
              <a:t> es un (waffle)</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47</a:t>
            </a:fld>
            <a:endParaRPr lang="en-US"/>
          </a:p>
        </p:txBody>
      </p:sp>
    </p:spTree>
    <p:extLst>
      <p:ext uri="{BB962C8B-B14F-4D97-AF65-F5344CB8AC3E}">
        <p14:creationId xmlns:p14="http://schemas.microsoft.com/office/powerpoint/2010/main" val="28273975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Te</a:t>
            </a:r>
            <a:r>
              <a:rPr lang="en-US" baseline="0" dirty="0"/>
              <a:t> </a:t>
            </a:r>
            <a:r>
              <a:rPr lang="en-US" baseline="0" dirty="0" err="1"/>
              <a:t>puedes</a:t>
            </a:r>
            <a:r>
              <a:rPr lang="en-US" baseline="0" dirty="0"/>
              <a:t> </a:t>
            </a:r>
            <a:r>
              <a:rPr lang="en-US" baseline="0" dirty="0" err="1"/>
              <a:t>subir</a:t>
            </a:r>
            <a:r>
              <a:rPr lang="en-US" baseline="0" dirty="0"/>
              <a:t> </a:t>
            </a:r>
            <a:r>
              <a:rPr lang="en-US" baseline="0" dirty="0" err="1"/>
              <a:t>en</a:t>
            </a:r>
            <a:r>
              <a:rPr lang="en-US" baseline="0" dirty="0"/>
              <a:t> la</a:t>
            </a:r>
            <a:r>
              <a:rPr lang="en-US" dirty="0"/>
              <a:t>…” (</a:t>
            </a:r>
            <a:r>
              <a:rPr lang="en-US" baseline="0" dirty="0" err="1"/>
              <a:t>bicicleta</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48</a:t>
            </a:fld>
            <a:endParaRPr lang="en-US"/>
          </a:p>
        </p:txBody>
      </p:sp>
    </p:spTree>
    <p:extLst>
      <p:ext uri="{BB962C8B-B14F-4D97-AF65-F5344CB8AC3E}">
        <p14:creationId xmlns:p14="http://schemas.microsoft.com/office/powerpoint/2010/main" val="16793225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qué</a:t>
            </a:r>
            <a:r>
              <a:rPr lang="en-US" dirty="0"/>
              <a:t> </a:t>
            </a:r>
            <a:r>
              <a:rPr lang="en-US" dirty="0" err="1"/>
              <a:t>desastre</a:t>
            </a:r>
            <a:r>
              <a:rPr lang="en-US" dirty="0"/>
              <a:t>! Tiene que </a:t>
            </a:r>
            <a:r>
              <a:rPr lang="en-US" dirty="0" err="1"/>
              <a:t>recoger</a:t>
            </a:r>
            <a:r>
              <a:rPr lang="en-US" dirty="0"/>
              <a:t> </a:t>
            </a:r>
            <a:r>
              <a:rPr lang="en-US" dirty="0" err="1"/>
              <a:t>su</a:t>
            </a:r>
            <a:r>
              <a:rPr lang="en-US" dirty="0"/>
              <a:t> (</a:t>
            </a:r>
            <a:r>
              <a:rPr lang="en-US" dirty="0" err="1"/>
              <a:t>cuarto</a:t>
            </a:r>
            <a:r>
              <a:rPr lang="en-US" dirty="0"/>
              <a:t>)</a:t>
            </a:r>
          </a:p>
        </p:txBody>
      </p:sp>
      <p:sp>
        <p:nvSpPr>
          <p:cNvPr id="4" name="Slide Number Placeholder 3"/>
          <p:cNvSpPr>
            <a:spLocks noGrp="1"/>
          </p:cNvSpPr>
          <p:nvPr>
            <p:ph type="sldNum" sz="quarter" idx="5"/>
          </p:nvPr>
        </p:nvSpPr>
        <p:spPr/>
        <p:txBody>
          <a:bodyPr/>
          <a:lstStyle/>
          <a:p>
            <a:fld id="{4A55087D-E07F-416B-AD2E-1548FF62A45A}" type="slidenum">
              <a:rPr lang="en-US" smtClean="0"/>
              <a:t>49</a:t>
            </a:fld>
            <a:endParaRPr lang="en-US"/>
          </a:p>
        </p:txBody>
      </p:sp>
    </p:spTree>
    <p:extLst>
      <p:ext uri="{BB962C8B-B14F-4D97-AF65-F5344CB8AC3E}">
        <p14:creationId xmlns:p14="http://schemas.microsoft.com/office/powerpoint/2010/main" val="697366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e</a:t>
            </a:r>
            <a:r>
              <a:rPr lang="en-US" dirty="0"/>
              <a:t>l hombre </a:t>
            </a:r>
            <a:r>
              <a:rPr lang="en-US" dirty="0" err="1"/>
              <a:t>está</a:t>
            </a:r>
            <a:r>
              <a:rPr lang="en-US" dirty="0"/>
              <a:t> (</a:t>
            </a:r>
            <a:r>
              <a:rPr lang="en-US" dirty="0" err="1"/>
              <a:t>corriendo</a:t>
            </a:r>
            <a:r>
              <a:rPr lang="en-US" dirty="0"/>
              <a:t>)</a:t>
            </a:r>
          </a:p>
        </p:txBody>
      </p:sp>
      <p:sp>
        <p:nvSpPr>
          <p:cNvPr id="4" name="Slide Number Placeholder 3"/>
          <p:cNvSpPr>
            <a:spLocks noGrp="1"/>
          </p:cNvSpPr>
          <p:nvPr>
            <p:ph type="sldNum" sz="quarter" idx="5"/>
          </p:nvPr>
        </p:nvSpPr>
        <p:spPr/>
        <p:txBody>
          <a:bodyPr/>
          <a:lstStyle/>
          <a:p>
            <a:fld id="{4A55087D-E07F-416B-AD2E-1548FF62A45A}" type="slidenum">
              <a:rPr lang="en-US" smtClean="0"/>
              <a:t>5</a:t>
            </a:fld>
            <a:endParaRPr lang="en-US"/>
          </a:p>
        </p:txBody>
      </p:sp>
    </p:spTree>
    <p:extLst>
      <p:ext uri="{BB962C8B-B14F-4D97-AF65-F5344CB8AC3E}">
        <p14:creationId xmlns:p14="http://schemas.microsoft.com/office/powerpoint/2010/main" val="3173707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a:t>
            </a:r>
            <a:r>
              <a:rPr lang="en-US" dirty="0" err="1"/>
              <a:t>perro</a:t>
            </a:r>
            <a:r>
              <a:rPr lang="en-US" baseline="0" dirty="0"/>
              <a:t> </a:t>
            </a:r>
            <a:r>
              <a:rPr lang="en-US" baseline="0" dirty="0" err="1"/>
              <a:t>tiene</a:t>
            </a:r>
            <a:r>
              <a:rPr lang="en-US" baseline="0" dirty="0"/>
              <a:t> un…” (</a:t>
            </a:r>
            <a:r>
              <a:rPr lang="en-US" baseline="0" dirty="0" err="1"/>
              <a:t>hueso</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50</a:t>
            </a:fld>
            <a:endParaRPr lang="en-US"/>
          </a:p>
        </p:txBody>
      </p:sp>
    </p:spTree>
    <p:extLst>
      <p:ext uri="{BB962C8B-B14F-4D97-AF65-F5344CB8AC3E}">
        <p14:creationId xmlns:p14="http://schemas.microsoft.com/office/powerpoint/2010/main" val="20389089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 fin del </a:t>
            </a:r>
            <a:r>
              <a:rPr lang="en-US" dirty="0" err="1"/>
              <a:t>día</a:t>
            </a:r>
            <a:r>
              <a:rPr lang="en-US" dirty="0"/>
              <a:t> </a:t>
            </a:r>
            <a:r>
              <a:rPr lang="en-US" dirty="0" err="1"/>
              <a:t>escholar</a:t>
            </a:r>
            <a:r>
              <a:rPr lang="en-US" baseline="0" dirty="0"/>
              <a:t> </a:t>
            </a:r>
            <a:r>
              <a:rPr lang="en-US" baseline="0" dirty="0" err="1"/>
              <a:t>suena</a:t>
            </a:r>
            <a:r>
              <a:rPr lang="en-US" baseline="0" dirty="0"/>
              <a:t> la…” (</a:t>
            </a:r>
            <a:r>
              <a:rPr lang="en-US" baseline="0" dirty="0" err="1"/>
              <a:t>campana</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51</a:t>
            </a:fld>
            <a:endParaRPr lang="en-US"/>
          </a:p>
        </p:txBody>
      </p:sp>
    </p:spTree>
    <p:extLst>
      <p:ext uri="{BB962C8B-B14F-4D97-AF65-F5344CB8AC3E}">
        <p14:creationId xmlns:p14="http://schemas.microsoft.com/office/powerpoint/2010/main" val="1447816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“Este </a:t>
            </a:r>
            <a:r>
              <a:rPr lang="en-US" dirty="0" err="1"/>
              <a:t>es</a:t>
            </a:r>
            <a:r>
              <a:rPr lang="en-US" dirty="0"/>
              <a:t> un…” (</a:t>
            </a:r>
            <a:r>
              <a:rPr lang="en-US" dirty="0" err="1"/>
              <a:t>clavo</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52</a:t>
            </a:fld>
            <a:endParaRPr lang="en-US"/>
          </a:p>
        </p:txBody>
      </p:sp>
    </p:spTree>
    <p:extLst>
      <p:ext uri="{BB962C8B-B14F-4D97-AF65-F5344CB8AC3E}">
        <p14:creationId xmlns:p14="http://schemas.microsoft.com/office/powerpoint/2010/main" val="38174343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comer </a:t>
            </a:r>
            <a:r>
              <a:rPr lang="en-US" dirty="0" err="1"/>
              <a:t>sano</a:t>
            </a:r>
            <a:r>
              <a:rPr lang="en-US" dirty="0"/>
              <a:t> hay que </a:t>
            </a:r>
            <a:r>
              <a:rPr lang="en-US" dirty="0" err="1"/>
              <a:t>seguir</a:t>
            </a:r>
            <a:r>
              <a:rPr lang="en-US" dirty="0"/>
              <a:t> una (</a:t>
            </a:r>
            <a:r>
              <a:rPr lang="en-US" dirty="0" err="1"/>
              <a:t>dieta</a:t>
            </a:r>
            <a:r>
              <a:rPr lang="en-US" dirty="0"/>
              <a:t>)</a:t>
            </a:r>
          </a:p>
        </p:txBody>
      </p:sp>
      <p:sp>
        <p:nvSpPr>
          <p:cNvPr id="4" name="Slide Number Placeholder 3"/>
          <p:cNvSpPr>
            <a:spLocks noGrp="1"/>
          </p:cNvSpPr>
          <p:nvPr>
            <p:ph type="sldNum" sz="quarter" idx="5"/>
          </p:nvPr>
        </p:nvSpPr>
        <p:spPr/>
        <p:txBody>
          <a:bodyPr/>
          <a:lstStyle/>
          <a:p>
            <a:fld id="{4A55087D-E07F-416B-AD2E-1548FF62A45A}" type="slidenum">
              <a:rPr lang="en-US" smtClean="0"/>
              <a:t>53</a:t>
            </a:fld>
            <a:endParaRPr lang="en-US"/>
          </a:p>
        </p:txBody>
      </p:sp>
    </p:spTree>
    <p:extLst>
      <p:ext uri="{BB962C8B-B14F-4D97-AF65-F5344CB8AC3E}">
        <p14:creationId xmlns:p14="http://schemas.microsoft.com/office/powerpoint/2010/main" val="7202837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Vamos</a:t>
            </a:r>
            <a:r>
              <a:rPr lang="en-US" baseline="0" dirty="0"/>
              <a:t> a </a:t>
            </a:r>
            <a:r>
              <a:rPr lang="en-US" baseline="0" dirty="0" err="1"/>
              <a:t>nadar</a:t>
            </a:r>
            <a:r>
              <a:rPr lang="en-US" baseline="0" dirty="0"/>
              <a:t> </a:t>
            </a:r>
            <a:r>
              <a:rPr lang="en-US" baseline="0" dirty="0" err="1"/>
              <a:t>en</a:t>
            </a:r>
            <a:r>
              <a:rPr lang="en-US" baseline="0" dirty="0"/>
              <a:t> el</a:t>
            </a:r>
            <a:r>
              <a:rPr lang="en-US" dirty="0"/>
              <a:t>…” (</a:t>
            </a:r>
            <a:r>
              <a:rPr lang="en-US" baseline="0" dirty="0" err="1"/>
              <a:t>agua</a:t>
            </a:r>
            <a:r>
              <a:rPr lang="en-US" baseline="0"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54</a:t>
            </a:fld>
            <a:endParaRPr lang="en-US"/>
          </a:p>
        </p:txBody>
      </p:sp>
    </p:spTree>
    <p:extLst>
      <p:ext uri="{BB962C8B-B14F-4D97-AF65-F5344CB8AC3E}">
        <p14:creationId xmlns:p14="http://schemas.microsoft.com/office/powerpoint/2010/main" val="6642669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este</a:t>
            </a:r>
            <a:r>
              <a:rPr lang="en-US" dirty="0"/>
              <a:t> </a:t>
            </a:r>
            <a:r>
              <a:rPr lang="en-US" dirty="0" err="1"/>
              <a:t>edificio</a:t>
            </a:r>
            <a:r>
              <a:rPr lang="en-US" dirty="0"/>
              <a:t> es </a:t>
            </a:r>
            <a:r>
              <a:rPr lang="en-US" baseline="0" dirty="0"/>
              <a:t>(alto)</a:t>
            </a:r>
          </a:p>
          <a:p>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55</a:t>
            </a:fld>
            <a:endParaRPr lang="en-US"/>
          </a:p>
        </p:txBody>
      </p:sp>
    </p:spTree>
    <p:extLst>
      <p:ext uri="{BB962C8B-B14F-4D97-AF65-F5344CB8AC3E}">
        <p14:creationId xmlns:p14="http://schemas.microsoft.com/office/powerpoint/2010/main" val="28133320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En</a:t>
            </a:r>
            <a:r>
              <a:rPr lang="en-US" baseline="0" dirty="0"/>
              <a:t> </a:t>
            </a:r>
            <a:r>
              <a:rPr lang="en-US" baseline="0" dirty="0" err="1"/>
              <a:t>los</a:t>
            </a:r>
            <a:r>
              <a:rPr lang="en-US" baseline="0" dirty="0"/>
              <a:t> pies </a:t>
            </a:r>
            <a:r>
              <a:rPr lang="en-US" baseline="0" dirty="0" err="1"/>
              <a:t>te</a:t>
            </a:r>
            <a:r>
              <a:rPr lang="en-US" baseline="0" dirty="0"/>
              <a:t> pones…” (</a:t>
            </a:r>
            <a:r>
              <a:rPr lang="en-US" baseline="0" dirty="0" err="1"/>
              <a:t>calcetines</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56</a:t>
            </a:fld>
            <a:endParaRPr lang="en-US"/>
          </a:p>
        </p:txBody>
      </p:sp>
    </p:spTree>
    <p:extLst>
      <p:ext uri="{BB962C8B-B14F-4D97-AF65-F5344CB8AC3E}">
        <p14:creationId xmlns:p14="http://schemas.microsoft.com/office/powerpoint/2010/main" val="33815073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“Ella</a:t>
            </a:r>
            <a:r>
              <a:rPr lang="en-US" baseline="0" dirty="0"/>
              <a:t> </a:t>
            </a:r>
            <a:r>
              <a:rPr lang="en-US" baseline="0" dirty="0" err="1"/>
              <a:t>tiene</a:t>
            </a:r>
            <a:r>
              <a:rPr lang="en-US" baseline="0" dirty="0"/>
              <a:t> </a:t>
            </a:r>
            <a:r>
              <a:rPr lang="en-US" baseline="0" dirty="0" err="1"/>
              <a:t>pelo</a:t>
            </a:r>
            <a:r>
              <a:rPr lang="en-US" baseline="0" dirty="0"/>
              <a:t>…” (chino)</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57</a:t>
            </a:fld>
            <a:endParaRPr lang="en-US"/>
          </a:p>
        </p:txBody>
      </p:sp>
    </p:spTree>
    <p:extLst>
      <p:ext uri="{BB962C8B-B14F-4D97-AF65-F5344CB8AC3E}">
        <p14:creationId xmlns:p14="http://schemas.microsoft.com/office/powerpoint/2010/main" val="9660151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a:t>
            </a:r>
            <a:r>
              <a:rPr lang="en-US" dirty="0"/>
              <a:t> el color…” (</a:t>
            </a:r>
            <a:r>
              <a:rPr lang="en-US" dirty="0" err="1"/>
              <a:t>amarillo</a:t>
            </a:r>
            <a:r>
              <a:rPr lang="en-US" dirty="0"/>
              <a:t>)</a:t>
            </a:r>
            <a:r>
              <a:rPr lang="en-US" baseline="0" dirty="0"/>
              <a:t> </a:t>
            </a:r>
          </a:p>
        </p:txBody>
      </p:sp>
      <p:sp>
        <p:nvSpPr>
          <p:cNvPr id="4" name="Slide Number Placeholder 3"/>
          <p:cNvSpPr>
            <a:spLocks noGrp="1"/>
          </p:cNvSpPr>
          <p:nvPr>
            <p:ph type="sldNum" sz="quarter" idx="10"/>
          </p:nvPr>
        </p:nvSpPr>
        <p:spPr/>
        <p:txBody>
          <a:bodyPr/>
          <a:lstStyle/>
          <a:p>
            <a:fld id="{4A55087D-E07F-416B-AD2E-1548FF62A45A}" type="slidenum">
              <a:rPr lang="en-US" smtClean="0"/>
              <a:t>58</a:t>
            </a:fld>
            <a:endParaRPr lang="en-US"/>
          </a:p>
        </p:txBody>
      </p:sp>
    </p:spTree>
    <p:extLst>
      <p:ext uri="{BB962C8B-B14F-4D97-AF65-F5344CB8AC3E}">
        <p14:creationId xmlns:p14="http://schemas.microsoft.com/office/powerpoint/2010/main" val="34602645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“Hay </a:t>
            </a:r>
            <a:r>
              <a:rPr lang="en-US" dirty="0" err="1"/>
              <a:t>nueve</a:t>
            </a:r>
            <a:r>
              <a:rPr lang="en-US" dirty="0"/>
              <a:t>…” (</a:t>
            </a:r>
            <a:r>
              <a:rPr lang="en-US" dirty="0" err="1"/>
              <a:t>carros</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59</a:t>
            </a:fld>
            <a:endParaRPr lang="en-US"/>
          </a:p>
        </p:txBody>
      </p:sp>
    </p:spTree>
    <p:extLst>
      <p:ext uri="{BB962C8B-B14F-4D97-AF65-F5344CB8AC3E}">
        <p14:creationId xmlns:p14="http://schemas.microsoft.com/office/powerpoint/2010/main" val="1715448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Esta verdura se llama (puerro).</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6</a:t>
            </a:fld>
            <a:endParaRPr lang="en-US"/>
          </a:p>
        </p:txBody>
      </p:sp>
    </p:spTree>
    <p:extLst>
      <p:ext uri="{BB962C8B-B14F-4D97-AF65-F5344CB8AC3E}">
        <p14:creationId xmlns:p14="http://schemas.microsoft.com/office/powerpoint/2010/main" val="8781121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a:t>
            </a:r>
            <a:r>
              <a:rPr lang="en-US" dirty="0" err="1"/>
              <a:t>amarrar</a:t>
            </a:r>
            <a:r>
              <a:rPr lang="en-US" dirty="0"/>
              <a:t> </a:t>
            </a:r>
            <a:r>
              <a:rPr lang="en-US" dirty="0" err="1"/>
              <a:t>los</a:t>
            </a:r>
            <a:r>
              <a:rPr lang="en-US" dirty="0"/>
              <a:t> </a:t>
            </a:r>
            <a:r>
              <a:rPr lang="en-US" dirty="0" err="1"/>
              <a:t>zapatos</a:t>
            </a:r>
            <a:r>
              <a:rPr lang="en-US" dirty="0"/>
              <a:t> </a:t>
            </a:r>
            <a:r>
              <a:rPr lang="en-US" dirty="0" err="1"/>
              <a:t>haces</a:t>
            </a:r>
            <a:r>
              <a:rPr lang="en-US" baseline="0" dirty="0"/>
              <a:t> un….” (</a:t>
            </a:r>
            <a:r>
              <a:rPr lang="en-US" baseline="0" dirty="0" err="1"/>
              <a:t>nudo</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60</a:t>
            </a:fld>
            <a:endParaRPr lang="en-US"/>
          </a:p>
        </p:txBody>
      </p:sp>
    </p:spTree>
    <p:extLst>
      <p:ext uri="{BB962C8B-B14F-4D97-AF65-F5344CB8AC3E}">
        <p14:creationId xmlns:p14="http://schemas.microsoft.com/office/powerpoint/2010/main" val="4763235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r>
              <a:rPr lang="en-US" baseline="0" dirty="0" err="1"/>
              <a:t>Esto</a:t>
            </a:r>
            <a:r>
              <a:rPr lang="en-US" baseline="0" dirty="0"/>
              <a:t> </a:t>
            </a:r>
            <a:r>
              <a:rPr lang="en-US" baseline="0" dirty="0" err="1"/>
              <a:t>nos</a:t>
            </a:r>
            <a:r>
              <a:rPr lang="en-US" baseline="0" dirty="0"/>
              <a:t> da luz </a:t>
            </a:r>
            <a:r>
              <a:rPr lang="en-US" baseline="0" dirty="0" err="1"/>
              <a:t>durante</a:t>
            </a:r>
            <a:r>
              <a:rPr lang="en-US" baseline="0" dirty="0"/>
              <a:t> el </a:t>
            </a:r>
            <a:r>
              <a:rPr lang="en-US" baseline="0" dirty="0" err="1"/>
              <a:t>día</a:t>
            </a:r>
            <a:r>
              <a:rPr lang="en-US" baseline="0" dirty="0"/>
              <a:t>, </a:t>
            </a:r>
            <a:r>
              <a:rPr lang="en-US" baseline="0" dirty="0" err="1"/>
              <a:t>es</a:t>
            </a:r>
            <a:r>
              <a:rPr lang="en-US" baseline="0" dirty="0"/>
              <a:t> el….” (sol) </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61</a:t>
            </a:fld>
            <a:endParaRPr lang="en-US"/>
          </a:p>
        </p:txBody>
      </p:sp>
    </p:spTree>
    <p:extLst>
      <p:ext uri="{BB962C8B-B14F-4D97-AF65-F5344CB8AC3E}">
        <p14:creationId xmlns:p14="http://schemas.microsoft.com/office/powerpoint/2010/main" val="18078410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Cuál</a:t>
            </a:r>
            <a:r>
              <a:rPr lang="en-US" baseline="0" dirty="0"/>
              <a:t> </a:t>
            </a:r>
            <a:r>
              <a:rPr lang="en-US" baseline="0" dirty="0" err="1"/>
              <a:t>es</a:t>
            </a:r>
            <a:r>
              <a:rPr lang="en-US" baseline="0" dirty="0"/>
              <a:t> </a:t>
            </a:r>
            <a:r>
              <a:rPr lang="en-US" baseline="0" dirty="0" err="1"/>
              <a:t>este</a:t>
            </a:r>
            <a:r>
              <a:rPr lang="en-US" baseline="0" dirty="0"/>
              <a:t> </a:t>
            </a:r>
            <a:r>
              <a:rPr lang="en-US" baseline="0" dirty="0" err="1"/>
              <a:t>numero</a:t>
            </a:r>
            <a:r>
              <a:rPr lang="en-US" baseline="0" dirty="0"/>
              <a:t>?” (</a:t>
            </a:r>
            <a:r>
              <a:rPr lang="en-US" baseline="0" dirty="0" err="1"/>
              <a:t>seis</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62</a:t>
            </a:fld>
            <a:endParaRPr lang="en-US"/>
          </a:p>
        </p:txBody>
      </p:sp>
    </p:spTree>
    <p:extLst>
      <p:ext uri="{BB962C8B-B14F-4D97-AF65-F5344CB8AC3E}">
        <p14:creationId xmlns:p14="http://schemas.microsoft.com/office/powerpoint/2010/main" val="12376986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t>
            </a:r>
            <a:r>
              <a:rPr lang="en-US" baseline="0" dirty="0"/>
              <a:t> </a:t>
            </a:r>
            <a:r>
              <a:rPr lang="en-US" baseline="0" dirty="0" err="1"/>
              <a:t>perro</a:t>
            </a:r>
            <a:r>
              <a:rPr lang="en-US" baseline="0" dirty="0"/>
              <a:t> </a:t>
            </a:r>
            <a:r>
              <a:rPr lang="en-US" baseline="0" dirty="0" err="1"/>
              <a:t>esta</a:t>
            </a:r>
            <a:r>
              <a:rPr lang="en-US" baseline="0" dirty="0"/>
              <a:t> </a:t>
            </a:r>
            <a:r>
              <a:rPr lang="en-US" baseline="0" dirty="0" err="1"/>
              <a:t>cumpliendo</a:t>
            </a:r>
            <a:r>
              <a:rPr lang="en-US" baseline="0" dirty="0"/>
              <a:t> un…” (</a:t>
            </a:r>
            <a:r>
              <a:rPr lang="en-US" baseline="0" dirty="0" err="1"/>
              <a:t>año</a:t>
            </a:r>
            <a:r>
              <a:rPr lang="en-US" baseline="0" dirty="0"/>
              <a:t>) </a:t>
            </a:r>
          </a:p>
          <a:p>
            <a:r>
              <a:rPr lang="en-US" baseline="0" dirty="0"/>
              <a:t>Link to picture: https://goo.gl/images/1u6Xcf</a:t>
            </a:r>
          </a:p>
        </p:txBody>
      </p:sp>
      <p:sp>
        <p:nvSpPr>
          <p:cNvPr id="4" name="Slide Number Placeholder 3"/>
          <p:cNvSpPr>
            <a:spLocks noGrp="1"/>
          </p:cNvSpPr>
          <p:nvPr>
            <p:ph type="sldNum" sz="quarter" idx="10"/>
          </p:nvPr>
        </p:nvSpPr>
        <p:spPr/>
        <p:txBody>
          <a:bodyPr/>
          <a:lstStyle/>
          <a:p>
            <a:fld id="{4A55087D-E07F-416B-AD2E-1548FF62A45A}" type="slidenum">
              <a:rPr lang="en-US" smtClean="0"/>
              <a:t>63</a:t>
            </a:fld>
            <a:endParaRPr lang="en-US"/>
          </a:p>
        </p:txBody>
      </p:sp>
    </p:spTree>
    <p:extLst>
      <p:ext uri="{BB962C8B-B14F-4D97-AF65-F5344CB8AC3E}">
        <p14:creationId xmlns:p14="http://schemas.microsoft.com/office/powerpoint/2010/main" val="32723011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Esa</a:t>
            </a:r>
            <a:r>
              <a:rPr lang="en-US" dirty="0"/>
              <a:t> </a:t>
            </a:r>
            <a:r>
              <a:rPr lang="en-US" dirty="0" err="1"/>
              <a:t>es</a:t>
            </a:r>
            <a:r>
              <a:rPr lang="en-US" dirty="0"/>
              <a:t> </a:t>
            </a:r>
            <a:r>
              <a:rPr lang="en-US" dirty="0" err="1"/>
              <a:t>una</a:t>
            </a:r>
            <a:r>
              <a:rPr lang="en-US" dirty="0"/>
              <a:t>…” (</a:t>
            </a:r>
            <a:r>
              <a:rPr lang="en-US" dirty="0" err="1"/>
              <a:t>camiseta</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64</a:t>
            </a:fld>
            <a:endParaRPr lang="en-US"/>
          </a:p>
        </p:txBody>
      </p:sp>
    </p:spTree>
    <p:extLst>
      <p:ext uri="{BB962C8B-B14F-4D97-AF65-F5344CB8AC3E}">
        <p14:creationId xmlns:p14="http://schemas.microsoft.com/office/powerpoint/2010/main" val="721387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“Ese color no </a:t>
            </a:r>
            <a:r>
              <a:rPr lang="en-US" dirty="0" err="1"/>
              <a:t>es</a:t>
            </a:r>
            <a:r>
              <a:rPr lang="en-US" baseline="0" dirty="0"/>
              <a:t> </a:t>
            </a:r>
            <a:r>
              <a:rPr lang="en-US" baseline="0" dirty="0" err="1"/>
              <a:t>rosa</a:t>
            </a:r>
            <a:r>
              <a:rPr lang="en-US" baseline="0" dirty="0"/>
              <a:t> </a:t>
            </a:r>
            <a:r>
              <a:rPr lang="en-US" baseline="0" dirty="0" err="1"/>
              <a:t>es</a:t>
            </a:r>
            <a:r>
              <a:rPr lang="en-US" baseline="0" dirty="0"/>
              <a:t>…” (</a:t>
            </a:r>
            <a:r>
              <a:rPr lang="en-US" baseline="0" dirty="0" err="1"/>
              <a:t>azul</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65</a:t>
            </a:fld>
            <a:endParaRPr lang="en-US"/>
          </a:p>
        </p:txBody>
      </p:sp>
    </p:spTree>
    <p:extLst>
      <p:ext uri="{BB962C8B-B14F-4D97-AF65-F5344CB8AC3E}">
        <p14:creationId xmlns:p14="http://schemas.microsoft.com/office/powerpoint/2010/main" val="35808571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s-ES" dirty="0"/>
              <a:t>En </a:t>
            </a:r>
            <a:r>
              <a:rPr lang="es-ES" dirty="0" err="1"/>
              <a:t>Monopoly</a:t>
            </a:r>
            <a:r>
              <a:rPr lang="es-ES" dirty="0"/>
              <a:t> tienes que tirar un…” (dado)</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66</a:t>
            </a:fld>
            <a:endParaRPr lang="en-US"/>
          </a:p>
        </p:txBody>
      </p:sp>
    </p:spTree>
    <p:extLst>
      <p:ext uri="{BB962C8B-B14F-4D97-AF65-F5344CB8AC3E}">
        <p14:creationId xmlns:p14="http://schemas.microsoft.com/office/powerpoint/2010/main" val="21951134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Cuando</a:t>
            </a:r>
            <a:r>
              <a:rPr lang="es-419" baseline="0" dirty="0"/>
              <a:t> algo es espantoso, t</a:t>
            </a:r>
            <a:r>
              <a:rPr lang="es-419" dirty="0"/>
              <a:t>engo (miedo).</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67</a:t>
            </a:fld>
            <a:endParaRPr lang="en-US"/>
          </a:p>
        </p:txBody>
      </p:sp>
    </p:spTree>
    <p:extLst>
      <p:ext uri="{BB962C8B-B14F-4D97-AF65-F5344CB8AC3E}">
        <p14:creationId xmlns:p14="http://schemas.microsoft.com/office/powerpoint/2010/main" val="29626792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baseline="0" dirty="0"/>
              <a:t>Es un (</a:t>
            </a:r>
            <a:r>
              <a:rPr lang="es-419" dirty="0"/>
              <a:t>puente).</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68</a:t>
            </a:fld>
            <a:endParaRPr lang="en-US"/>
          </a:p>
        </p:txBody>
      </p:sp>
    </p:spTree>
    <p:extLst>
      <p:ext uri="{BB962C8B-B14F-4D97-AF65-F5344CB8AC3E}">
        <p14:creationId xmlns:p14="http://schemas.microsoft.com/office/powerpoint/2010/main" val="3963678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“Ese </a:t>
            </a:r>
            <a:r>
              <a:rPr lang="en-US" dirty="0" err="1"/>
              <a:t>es</a:t>
            </a:r>
            <a:r>
              <a:rPr lang="en-US" dirty="0"/>
              <a:t> el </a:t>
            </a:r>
            <a:r>
              <a:rPr lang="en-US" dirty="0" err="1"/>
              <a:t>numero</a:t>
            </a:r>
            <a:r>
              <a:rPr lang="en-US" dirty="0"/>
              <a:t>…” (dos)</a:t>
            </a:r>
          </a:p>
        </p:txBody>
      </p:sp>
      <p:sp>
        <p:nvSpPr>
          <p:cNvPr id="4" name="Slide Number Placeholder 3"/>
          <p:cNvSpPr>
            <a:spLocks noGrp="1"/>
          </p:cNvSpPr>
          <p:nvPr>
            <p:ph type="sldNum" sz="quarter" idx="10"/>
          </p:nvPr>
        </p:nvSpPr>
        <p:spPr/>
        <p:txBody>
          <a:bodyPr/>
          <a:lstStyle/>
          <a:p>
            <a:fld id="{4A55087D-E07F-416B-AD2E-1548FF62A45A}" type="slidenum">
              <a:rPr lang="en-US" smtClean="0"/>
              <a:t>69</a:t>
            </a:fld>
            <a:endParaRPr lang="en-US"/>
          </a:p>
        </p:txBody>
      </p:sp>
    </p:spTree>
    <p:extLst>
      <p:ext uri="{BB962C8B-B14F-4D97-AF65-F5344CB8AC3E}">
        <p14:creationId xmlns:p14="http://schemas.microsoft.com/office/powerpoint/2010/main" val="2191831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a:t>
            </a:r>
            <a:r>
              <a:rPr lang="en-US" baseline="0" dirty="0"/>
              <a:t> </a:t>
            </a:r>
            <a:r>
              <a:rPr lang="en-US" baseline="0" dirty="0" err="1"/>
              <a:t>carro</a:t>
            </a:r>
            <a:r>
              <a:rPr lang="en-US" baseline="0" dirty="0"/>
              <a:t> </a:t>
            </a:r>
            <a:r>
              <a:rPr lang="en-US" baseline="0" dirty="0" err="1"/>
              <a:t>usa</a:t>
            </a:r>
            <a:r>
              <a:rPr lang="en-US" baseline="0" dirty="0"/>
              <a:t>…” (</a:t>
            </a:r>
            <a:r>
              <a:rPr lang="en-US" baseline="0" dirty="0" err="1"/>
              <a:t>gasolina</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7</a:t>
            </a:fld>
            <a:endParaRPr lang="en-US"/>
          </a:p>
        </p:txBody>
      </p:sp>
    </p:spTree>
    <p:extLst>
      <p:ext uri="{BB962C8B-B14F-4D97-AF65-F5344CB8AC3E}">
        <p14:creationId xmlns:p14="http://schemas.microsoft.com/office/powerpoint/2010/main" val="11441578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Él</a:t>
            </a:r>
            <a:r>
              <a:rPr lang="en-US" baseline="0" dirty="0"/>
              <a:t> </a:t>
            </a:r>
            <a:r>
              <a:rPr lang="en-US" baseline="0" dirty="0" err="1"/>
              <a:t>es</a:t>
            </a:r>
            <a:r>
              <a:rPr lang="en-US" baseline="0" dirty="0"/>
              <a:t> un….” (</a:t>
            </a:r>
            <a:r>
              <a:rPr lang="en-US" baseline="0" dirty="0" err="1"/>
              <a:t>niño</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70</a:t>
            </a:fld>
            <a:endParaRPr lang="en-US"/>
          </a:p>
        </p:txBody>
      </p:sp>
    </p:spTree>
    <p:extLst>
      <p:ext uri="{BB962C8B-B14F-4D97-AF65-F5344CB8AC3E}">
        <p14:creationId xmlns:p14="http://schemas.microsoft.com/office/powerpoint/2010/main" val="20831454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la</a:t>
            </a:r>
            <a:r>
              <a:rPr lang="en-US" baseline="0" dirty="0"/>
              <a:t> salsa le </a:t>
            </a:r>
            <a:r>
              <a:rPr lang="en-US" baseline="0" dirty="0" err="1"/>
              <a:t>tienes</a:t>
            </a:r>
            <a:r>
              <a:rPr lang="en-US" baseline="0" dirty="0"/>
              <a:t> que </a:t>
            </a:r>
            <a:r>
              <a:rPr lang="en-US" baseline="0" dirty="0" err="1"/>
              <a:t>poner</a:t>
            </a:r>
            <a:r>
              <a:rPr lang="en-US" baseline="0" dirty="0"/>
              <a:t> un…” (</a:t>
            </a:r>
            <a:r>
              <a:rPr lang="en-US" baseline="0" dirty="0" err="1"/>
              <a:t>chile</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71</a:t>
            </a:fld>
            <a:endParaRPr lang="en-US"/>
          </a:p>
        </p:txBody>
      </p:sp>
    </p:spTree>
    <p:extLst>
      <p:ext uri="{BB962C8B-B14F-4D97-AF65-F5344CB8AC3E}">
        <p14:creationId xmlns:p14="http://schemas.microsoft.com/office/powerpoint/2010/main" val="13280212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 hombres </a:t>
            </a:r>
            <a:r>
              <a:rPr lang="en-US" dirty="0" err="1"/>
              <a:t>tienen</a:t>
            </a:r>
            <a:r>
              <a:rPr lang="en-US" dirty="0"/>
              <a:t> mas </a:t>
            </a:r>
            <a:r>
              <a:rPr lang="en-US" dirty="0" err="1"/>
              <a:t>fuerza</a:t>
            </a:r>
            <a:r>
              <a:rPr lang="en-US" baseline="0" dirty="0"/>
              <a:t> para…” (</a:t>
            </a:r>
            <a:r>
              <a:rPr lang="en-US" baseline="0" dirty="0" err="1"/>
              <a:t>jalar</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72</a:t>
            </a:fld>
            <a:endParaRPr lang="en-US"/>
          </a:p>
        </p:txBody>
      </p:sp>
    </p:spTree>
    <p:extLst>
      <p:ext uri="{BB962C8B-B14F-4D97-AF65-F5344CB8AC3E}">
        <p14:creationId xmlns:p14="http://schemas.microsoft.com/office/powerpoint/2010/main" val="41980185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Cuál</a:t>
            </a:r>
            <a:r>
              <a:rPr lang="en-US" baseline="0" dirty="0"/>
              <a:t> animal</a:t>
            </a:r>
            <a:r>
              <a:rPr lang="en-US" dirty="0"/>
              <a:t> </a:t>
            </a:r>
            <a:r>
              <a:rPr lang="en-US" dirty="0" err="1"/>
              <a:t>esta</a:t>
            </a:r>
            <a:r>
              <a:rPr lang="en-US" dirty="0"/>
              <a:t> </a:t>
            </a:r>
            <a:r>
              <a:rPr lang="en-US" dirty="0" err="1"/>
              <a:t>cominedo</a:t>
            </a:r>
            <a:r>
              <a:rPr lang="en-US" dirty="0"/>
              <a:t> un</a:t>
            </a:r>
            <a:r>
              <a:rPr lang="en-US" baseline="0" dirty="0"/>
              <a:t> </a:t>
            </a:r>
            <a:r>
              <a:rPr lang="en-US" baseline="0" dirty="0" err="1"/>
              <a:t>platano</a:t>
            </a:r>
            <a:r>
              <a:rPr lang="en-US" baseline="0" dirty="0"/>
              <a:t>?” (</a:t>
            </a:r>
            <a:r>
              <a:rPr lang="en-US" baseline="0" dirty="0" err="1"/>
              <a:t>chango</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73</a:t>
            </a:fld>
            <a:endParaRPr lang="en-US"/>
          </a:p>
        </p:txBody>
      </p:sp>
    </p:spTree>
    <p:extLst>
      <p:ext uri="{BB962C8B-B14F-4D97-AF65-F5344CB8AC3E}">
        <p14:creationId xmlns:p14="http://schemas.microsoft.com/office/powerpoint/2010/main" val="5440692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Cuando</a:t>
            </a:r>
            <a:r>
              <a:rPr lang="en-US" dirty="0"/>
              <a:t> </a:t>
            </a:r>
            <a:r>
              <a:rPr lang="en-US" dirty="0" err="1"/>
              <a:t>vienen</a:t>
            </a:r>
            <a:r>
              <a:rPr lang="en-US" dirty="0"/>
              <a:t> </a:t>
            </a:r>
            <a:r>
              <a:rPr lang="en-US" dirty="0" err="1"/>
              <a:t>mis</a:t>
            </a:r>
            <a:r>
              <a:rPr lang="en-US" baseline="0" dirty="0"/>
              <a:t> amigos </a:t>
            </a:r>
            <a:r>
              <a:rPr lang="en-US" dirty="0"/>
              <a:t>se </a:t>
            </a:r>
            <a:r>
              <a:rPr lang="en-US" dirty="0" err="1"/>
              <a:t>sientan</a:t>
            </a:r>
            <a:r>
              <a:rPr lang="en-US" dirty="0"/>
              <a:t> </a:t>
            </a:r>
            <a:r>
              <a:rPr lang="en-US" dirty="0" err="1"/>
              <a:t>en</a:t>
            </a:r>
            <a:r>
              <a:rPr lang="en-US" dirty="0"/>
              <a:t> el</a:t>
            </a:r>
            <a:r>
              <a:rPr lang="en-US" baseline="0" dirty="0"/>
              <a:t>…” (</a:t>
            </a:r>
            <a:r>
              <a:rPr lang="en-US" baseline="0" dirty="0" err="1"/>
              <a:t>sofá</a:t>
            </a:r>
            <a:r>
              <a:rPr lang="en-US" baseline="0"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74</a:t>
            </a:fld>
            <a:endParaRPr lang="en-US"/>
          </a:p>
        </p:txBody>
      </p:sp>
    </p:spTree>
    <p:extLst>
      <p:ext uri="{BB962C8B-B14F-4D97-AF65-F5344CB8AC3E}">
        <p14:creationId xmlns:p14="http://schemas.microsoft.com/office/powerpoint/2010/main" val="27393459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“Ese </a:t>
            </a:r>
            <a:r>
              <a:rPr lang="en-US" dirty="0" err="1"/>
              <a:t>es</a:t>
            </a:r>
            <a:r>
              <a:rPr lang="en-US" baseline="0" dirty="0"/>
              <a:t> el </a:t>
            </a:r>
            <a:r>
              <a:rPr lang="en-US" baseline="0" dirty="0" err="1"/>
              <a:t>numero</a:t>
            </a:r>
            <a:r>
              <a:rPr lang="en-US" baseline="0" dirty="0"/>
              <a:t>…” (</a:t>
            </a:r>
            <a:r>
              <a:rPr lang="en-US" baseline="0" dirty="0" err="1"/>
              <a:t>cuatro</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75</a:t>
            </a:fld>
            <a:endParaRPr lang="en-US"/>
          </a:p>
        </p:txBody>
      </p:sp>
    </p:spTree>
    <p:extLst>
      <p:ext uri="{BB962C8B-B14F-4D97-AF65-F5344CB8AC3E}">
        <p14:creationId xmlns:p14="http://schemas.microsoft.com/office/powerpoint/2010/main" val="37400993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Son muchos </a:t>
            </a:r>
            <a:r>
              <a:rPr lang="es-419" baseline="0" dirty="0"/>
              <a:t>(</a:t>
            </a:r>
            <a:r>
              <a:rPr lang="es-419" dirty="0"/>
              <a:t>muebles).</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76</a:t>
            </a:fld>
            <a:endParaRPr lang="en-US"/>
          </a:p>
        </p:txBody>
      </p:sp>
    </p:spTree>
    <p:extLst>
      <p:ext uri="{BB962C8B-B14F-4D97-AF65-F5344CB8AC3E}">
        <p14:creationId xmlns:p14="http://schemas.microsoft.com/office/powerpoint/2010/main" val="28381906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baseline="0" dirty="0"/>
              <a:t>es similar a un conejo, se llama una (</a:t>
            </a:r>
            <a:r>
              <a:rPr lang="es-419" dirty="0"/>
              <a:t>liebre). </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77</a:t>
            </a:fld>
            <a:endParaRPr lang="en-US"/>
          </a:p>
        </p:txBody>
      </p:sp>
    </p:spTree>
    <p:extLst>
      <p:ext uri="{BB962C8B-B14F-4D97-AF65-F5344CB8AC3E}">
        <p14:creationId xmlns:p14="http://schemas.microsoft.com/office/powerpoint/2010/main" val="19576141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comer </a:t>
            </a:r>
            <a:r>
              <a:rPr lang="en-US" dirty="0" err="1"/>
              <a:t>sopa</a:t>
            </a:r>
            <a:r>
              <a:rPr lang="en-US" dirty="0"/>
              <a:t> </a:t>
            </a:r>
            <a:r>
              <a:rPr lang="en-US" dirty="0" err="1"/>
              <a:t>usas</a:t>
            </a:r>
            <a:r>
              <a:rPr lang="en-US" dirty="0"/>
              <a:t> </a:t>
            </a:r>
            <a:r>
              <a:rPr lang="en-US" dirty="0" err="1"/>
              <a:t>una</a:t>
            </a:r>
            <a:r>
              <a:rPr lang="en-US" dirty="0"/>
              <a:t>…” (</a:t>
            </a:r>
            <a:r>
              <a:rPr lang="en-US" dirty="0" err="1"/>
              <a:t>cuchara</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78</a:t>
            </a:fld>
            <a:endParaRPr lang="en-US"/>
          </a:p>
        </p:txBody>
      </p:sp>
    </p:spTree>
    <p:extLst>
      <p:ext uri="{BB962C8B-B14F-4D97-AF65-F5344CB8AC3E}">
        <p14:creationId xmlns:p14="http://schemas.microsoft.com/office/powerpoint/2010/main" val="24042910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“Ese animal </a:t>
            </a:r>
            <a:r>
              <a:rPr lang="en-US" dirty="0" err="1"/>
              <a:t>es</a:t>
            </a:r>
            <a:r>
              <a:rPr lang="en-US" baseline="0" dirty="0"/>
              <a:t> un…” (</a:t>
            </a:r>
            <a:r>
              <a:rPr lang="en-US" baseline="0" dirty="0" err="1"/>
              <a:t>delfín</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79</a:t>
            </a:fld>
            <a:endParaRPr lang="en-US"/>
          </a:p>
        </p:txBody>
      </p:sp>
    </p:spTree>
    <p:extLst>
      <p:ext uri="{BB962C8B-B14F-4D97-AF65-F5344CB8AC3E}">
        <p14:creationId xmlns:p14="http://schemas.microsoft.com/office/powerpoint/2010/main" val="1736085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Cuando</a:t>
            </a:r>
            <a:r>
              <a:rPr lang="en-US" dirty="0"/>
              <a:t> </a:t>
            </a:r>
            <a:r>
              <a:rPr lang="en-US" dirty="0" err="1"/>
              <a:t>esta</a:t>
            </a:r>
            <a:r>
              <a:rPr lang="en-US" dirty="0"/>
              <a:t> </a:t>
            </a:r>
            <a:r>
              <a:rPr lang="en-US" dirty="0" err="1"/>
              <a:t>muy</a:t>
            </a:r>
            <a:r>
              <a:rPr lang="en-US" dirty="0"/>
              <a:t> </a:t>
            </a:r>
            <a:r>
              <a:rPr lang="en-US" dirty="0" err="1"/>
              <a:t>oscuro</a:t>
            </a:r>
            <a:r>
              <a:rPr lang="en-US" dirty="0"/>
              <a:t>, la </a:t>
            </a:r>
            <a:r>
              <a:rPr lang="en-US" dirty="0" err="1"/>
              <a:t>oveja</a:t>
            </a:r>
            <a:r>
              <a:rPr lang="en-US" dirty="0"/>
              <a:t> no </a:t>
            </a:r>
            <a:r>
              <a:rPr lang="en-US" dirty="0" err="1"/>
              <a:t>apaga</a:t>
            </a:r>
            <a:r>
              <a:rPr lang="en-US" dirty="0"/>
              <a:t> la luz,</a:t>
            </a:r>
            <a:r>
              <a:rPr lang="en-US" baseline="0" dirty="0"/>
              <a:t> lo…..”  (</a:t>
            </a:r>
            <a:r>
              <a:rPr lang="en-US" baseline="0" dirty="0" err="1"/>
              <a:t>prende</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8</a:t>
            </a:fld>
            <a:endParaRPr lang="en-US"/>
          </a:p>
        </p:txBody>
      </p:sp>
    </p:spTree>
    <p:extLst>
      <p:ext uri="{BB962C8B-B14F-4D97-AF65-F5344CB8AC3E}">
        <p14:creationId xmlns:p14="http://schemas.microsoft.com/office/powerpoint/2010/main" val="37242389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Esta</a:t>
            </a:r>
            <a:r>
              <a:rPr lang="en-US" dirty="0"/>
              <a:t> </a:t>
            </a:r>
            <a:r>
              <a:rPr lang="en-US" dirty="0" err="1"/>
              <a:t>blanco</a:t>
            </a:r>
            <a:r>
              <a:rPr lang="en-US" baseline="0" dirty="0"/>
              <a:t> y </a:t>
            </a:r>
            <a:r>
              <a:rPr lang="en-US" b="0" baseline="0" dirty="0" err="1"/>
              <a:t>f</a:t>
            </a:r>
            <a:r>
              <a:rPr lang="en-US" sz="1200" b="0" i="0" kern="1200" dirty="0" err="1">
                <a:solidFill>
                  <a:schemeClr val="tx1"/>
                </a:solidFill>
                <a:effectLst/>
                <a:latin typeface="+mn-lt"/>
                <a:ea typeface="+mn-ea"/>
                <a:cs typeface="+mn-cs"/>
              </a:rPr>
              <a:t>rí</a:t>
            </a:r>
            <a:r>
              <a:rPr lang="en-US" b="0" baseline="0" dirty="0" err="1"/>
              <a:t>o</a:t>
            </a:r>
            <a:r>
              <a:rPr lang="en-US" baseline="0" dirty="0"/>
              <a:t>. </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Qué</a:t>
            </a:r>
            <a:r>
              <a:rPr lang="en-US" baseline="0" dirty="0"/>
              <a:t> </a:t>
            </a:r>
            <a:r>
              <a:rPr lang="en-US" baseline="0" dirty="0" err="1"/>
              <a:t>es</a:t>
            </a:r>
            <a:r>
              <a:rPr lang="en-US" baseline="0" dirty="0"/>
              <a:t>?” (</a:t>
            </a:r>
            <a:r>
              <a:rPr lang="en-US" baseline="0" dirty="0" err="1"/>
              <a:t>nieve</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80</a:t>
            </a:fld>
            <a:endParaRPr lang="en-US"/>
          </a:p>
        </p:txBody>
      </p:sp>
    </p:spTree>
    <p:extLst>
      <p:ext uri="{BB962C8B-B14F-4D97-AF65-F5344CB8AC3E}">
        <p14:creationId xmlns:p14="http://schemas.microsoft.com/office/powerpoint/2010/main" val="31778844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Esta</a:t>
            </a:r>
            <a:r>
              <a:rPr lang="es-419" baseline="0" dirty="0"/>
              <a:t> comida viene de las abejas. Es (</a:t>
            </a:r>
            <a:r>
              <a:rPr lang="es-419" dirty="0"/>
              <a:t>miel).</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81</a:t>
            </a:fld>
            <a:endParaRPr lang="en-US"/>
          </a:p>
        </p:txBody>
      </p:sp>
    </p:spTree>
    <p:extLst>
      <p:ext uri="{BB962C8B-B14F-4D97-AF65-F5344CB8AC3E}">
        <p14:creationId xmlns:p14="http://schemas.microsoft.com/office/powerpoint/2010/main" val="166636467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Hacemos</a:t>
            </a:r>
            <a:r>
              <a:rPr lang="en-US" baseline="0" dirty="0"/>
              <a:t> </a:t>
            </a:r>
            <a:r>
              <a:rPr lang="en-US" baseline="0" dirty="0" err="1"/>
              <a:t>esta</a:t>
            </a:r>
            <a:r>
              <a:rPr lang="en-US" baseline="0" dirty="0"/>
              <a:t> </a:t>
            </a:r>
            <a:r>
              <a:rPr lang="en-US" baseline="0" dirty="0" err="1"/>
              <a:t>seña</a:t>
            </a:r>
            <a:r>
              <a:rPr lang="en-US" baseline="0" dirty="0"/>
              <a:t> </a:t>
            </a:r>
            <a:r>
              <a:rPr lang="en-US" baseline="0" dirty="0" err="1"/>
              <a:t>cuando</a:t>
            </a:r>
            <a:r>
              <a:rPr lang="en-US" baseline="0" dirty="0"/>
              <a:t> </a:t>
            </a:r>
            <a:r>
              <a:rPr lang="en-US" baseline="0" dirty="0" err="1"/>
              <a:t>nos</a:t>
            </a:r>
            <a:r>
              <a:rPr lang="en-US" baseline="0" dirty="0"/>
              <a:t> </a:t>
            </a:r>
            <a:r>
              <a:rPr lang="en-US" baseline="0" dirty="0" err="1"/>
              <a:t>sentimos</a:t>
            </a:r>
            <a:r>
              <a:rPr lang="en-US" baseline="0" dirty="0"/>
              <a:t>…” (</a:t>
            </a:r>
            <a:r>
              <a:rPr lang="en-US" baseline="0" dirty="0" err="1"/>
              <a:t>bien</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82</a:t>
            </a:fld>
            <a:endParaRPr lang="en-US"/>
          </a:p>
        </p:txBody>
      </p:sp>
    </p:spTree>
    <p:extLst>
      <p:ext uri="{BB962C8B-B14F-4D97-AF65-F5344CB8AC3E}">
        <p14:creationId xmlns:p14="http://schemas.microsoft.com/office/powerpoint/2010/main" val="5264829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a:t>
            </a:r>
            <a:r>
              <a:rPr lang="en-US" baseline="0" dirty="0"/>
              <a:t> carne de una </a:t>
            </a:r>
            <a:r>
              <a:rPr lang="en-US" baseline="0" dirty="0" err="1"/>
              <a:t>vaca</a:t>
            </a:r>
            <a:r>
              <a:rPr lang="en-US" baseline="0" dirty="0"/>
              <a:t> se llama (res)</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83</a:t>
            </a:fld>
            <a:endParaRPr lang="en-US"/>
          </a:p>
        </p:txBody>
      </p:sp>
    </p:spTree>
    <p:extLst>
      <p:ext uri="{BB962C8B-B14F-4D97-AF65-F5344CB8AC3E}">
        <p14:creationId xmlns:p14="http://schemas.microsoft.com/office/powerpoint/2010/main" val="24109598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a:t>
            </a:r>
            <a:r>
              <a:rPr lang="en-US" dirty="0" err="1"/>
              <a:t>limpiar</a:t>
            </a:r>
            <a:r>
              <a:rPr lang="en-US" dirty="0"/>
              <a:t> el </a:t>
            </a:r>
            <a:r>
              <a:rPr lang="en-US" dirty="0" err="1"/>
              <a:t>piso</a:t>
            </a:r>
            <a:r>
              <a:rPr lang="en-US" dirty="0"/>
              <a:t> </a:t>
            </a:r>
            <a:r>
              <a:rPr lang="en-US" dirty="0" err="1"/>
              <a:t>usamos</a:t>
            </a:r>
            <a:r>
              <a:rPr lang="en-US" dirty="0"/>
              <a:t> </a:t>
            </a:r>
            <a:r>
              <a:rPr lang="en-US" dirty="0" err="1"/>
              <a:t>una</a:t>
            </a:r>
            <a:r>
              <a:rPr lang="en-US" dirty="0"/>
              <a:t>…” (</a:t>
            </a:r>
            <a:r>
              <a:rPr lang="en-US" dirty="0" err="1"/>
              <a:t>escoba</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84</a:t>
            </a:fld>
            <a:endParaRPr lang="en-US"/>
          </a:p>
        </p:txBody>
      </p:sp>
    </p:spTree>
    <p:extLst>
      <p:ext uri="{BB962C8B-B14F-4D97-AF65-F5344CB8AC3E}">
        <p14:creationId xmlns:p14="http://schemas.microsoft.com/office/powerpoint/2010/main" val="192536034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a:t>
            </a:r>
            <a:r>
              <a:rPr lang="en-US" dirty="0" err="1"/>
              <a:t>sonreir</a:t>
            </a:r>
            <a:r>
              <a:rPr lang="en-US" dirty="0"/>
              <a:t> </a:t>
            </a:r>
            <a:r>
              <a:rPr lang="en-US" dirty="0" err="1"/>
              <a:t>usas</a:t>
            </a:r>
            <a:r>
              <a:rPr lang="en-US" dirty="0"/>
              <a:t> </a:t>
            </a:r>
            <a:r>
              <a:rPr lang="en-US" dirty="0" err="1"/>
              <a:t>tus</a:t>
            </a:r>
            <a:r>
              <a:rPr lang="en-US" dirty="0"/>
              <a:t>…” (</a:t>
            </a:r>
            <a:r>
              <a:rPr lang="en-US" dirty="0" err="1"/>
              <a:t>labios</a:t>
            </a:r>
            <a:r>
              <a:rPr lang="en-US" dirty="0"/>
              <a:t>)</a:t>
            </a:r>
          </a:p>
        </p:txBody>
      </p:sp>
      <p:sp>
        <p:nvSpPr>
          <p:cNvPr id="4" name="Slide Number Placeholder 3"/>
          <p:cNvSpPr>
            <a:spLocks noGrp="1"/>
          </p:cNvSpPr>
          <p:nvPr>
            <p:ph type="sldNum" sz="quarter" idx="10"/>
          </p:nvPr>
        </p:nvSpPr>
        <p:spPr/>
        <p:txBody>
          <a:bodyPr/>
          <a:lstStyle/>
          <a:p>
            <a:fld id="{4A55087D-E07F-416B-AD2E-1548FF62A45A}" type="slidenum">
              <a:rPr lang="en-US" smtClean="0"/>
              <a:t>85</a:t>
            </a:fld>
            <a:endParaRPr lang="en-US"/>
          </a:p>
        </p:txBody>
      </p:sp>
    </p:spTree>
    <p:extLst>
      <p:ext uri="{BB962C8B-B14F-4D97-AF65-F5344CB8AC3E}">
        <p14:creationId xmlns:p14="http://schemas.microsoft.com/office/powerpoint/2010/main" val="35422981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“Este</a:t>
            </a:r>
            <a:r>
              <a:rPr lang="en-US" baseline="0" dirty="0"/>
              <a:t> animal </a:t>
            </a:r>
            <a:r>
              <a:rPr lang="en-US" baseline="0" dirty="0" err="1"/>
              <a:t>camina</a:t>
            </a:r>
            <a:r>
              <a:rPr lang="en-US" baseline="0" dirty="0"/>
              <a:t> </a:t>
            </a:r>
            <a:r>
              <a:rPr lang="en-US" baseline="0" dirty="0" err="1"/>
              <a:t>muy</a:t>
            </a:r>
            <a:r>
              <a:rPr lang="en-US" baseline="0" dirty="0"/>
              <a:t> </a:t>
            </a:r>
            <a:r>
              <a:rPr lang="en-US" baseline="0" dirty="0" err="1"/>
              <a:t>despacio</a:t>
            </a:r>
            <a:r>
              <a:rPr lang="en-US" baseline="0" dirty="0"/>
              <a:t>, </a:t>
            </a:r>
            <a:r>
              <a:rPr lang="en-US" baseline="0" dirty="0" err="1"/>
              <a:t>es</a:t>
            </a:r>
            <a:r>
              <a:rPr lang="en-US" baseline="0" dirty="0"/>
              <a:t> </a:t>
            </a:r>
            <a:r>
              <a:rPr lang="en-US" baseline="0" dirty="0" err="1"/>
              <a:t>una</a:t>
            </a:r>
            <a:r>
              <a:rPr lang="en-US" baseline="0" dirty="0"/>
              <a:t>…” (Tortuga)</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86</a:t>
            </a:fld>
            <a:endParaRPr lang="en-US"/>
          </a:p>
        </p:txBody>
      </p:sp>
    </p:spTree>
    <p:extLst>
      <p:ext uri="{BB962C8B-B14F-4D97-AF65-F5344CB8AC3E}">
        <p14:creationId xmlns:p14="http://schemas.microsoft.com/office/powerpoint/2010/main" val="42874484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Cuál</a:t>
            </a:r>
            <a:r>
              <a:rPr lang="en-US" baseline="0" dirty="0"/>
              <a:t> </a:t>
            </a:r>
            <a:r>
              <a:rPr lang="en-US" baseline="0" dirty="0" err="1"/>
              <a:t>es</a:t>
            </a:r>
            <a:r>
              <a:rPr lang="en-US" baseline="0" dirty="0"/>
              <a:t> </a:t>
            </a:r>
            <a:r>
              <a:rPr lang="en-US" baseline="0" dirty="0" err="1"/>
              <a:t>este</a:t>
            </a:r>
            <a:r>
              <a:rPr lang="en-US" baseline="0" dirty="0"/>
              <a:t> animal?” (</a:t>
            </a:r>
            <a:r>
              <a:rPr lang="en-US" baseline="0" dirty="0" err="1"/>
              <a:t>serpiente</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87</a:t>
            </a:fld>
            <a:endParaRPr lang="en-US"/>
          </a:p>
        </p:txBody>
      </p:sp>
    </p:spTree>
    <p:extLst>
      <p:ext uri="{BB962C8B-B14F-4D97-AF65-F5344CB8AC3E}">
        <p14:creationId xmlns:p14="http://schemas.microsoft.com/office/powerpoint/2010/main" val="33147033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a:t>
            </a:r>
            <a:r>
              <a:rPr lang="en-US" dirty="0" err="1"/>
              <a:t>bebé</a:t>
            </a:r>
            <a:r>
              <a:rPr lang="en-US" dirty="0"/>
              <a:t> </a:t>
            </a:r>
            <a:r>
              <a:rPr lang="en-US" dirty="0" err="1"/>
              <a:t>esta</a:t>
            </a:r>
            <a:r>
              <a:rPr lang="en-US" baseline="0" dirty="0"/>
              <a:t> </a:t>
            </a:r>
            <a:r>
              <a:rPr lang="en-US" baseline="0" dirty="0" err="1"/>
              <a:t>enredado</a:t>
            </a:r>
            <a:r>
              <a:rPr lang="en-US" baseline="0" dirty="0"/>
              <a:t> </a:t>
            </a:r>
            <a:r>
              <a:rPr lang="en-US" baseline="0" dirty="0" err="1"/>
              <a:t>en</a:t>
            </a:r>
            <a:r>
              <a:rPr lang="en-US" baseline="0" dirty="0"/>
              <a:t> </a:t>
            </a:r>
            <a:r>
              <a:rPr lang="en-US" baseline="0" dirty="0" err="1"/>
              <a:t>una</a:t>
            </a:r>
            <a:r>
              <a:rPr lang="en-US" baseline="0" dirty="0"/>
              <a:t>…” (</a:t>
            </a:r>
            <a:r>
              <a:rPr lang="en-US" baseline="0" dirty="0" err="1"/>
              <a:t>eslinga</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88</a:t>
            </a:fld>
            <a:endParaRPr lang="en-US"/>
          </a:p>
        </p:txBody>
      </p:sp>
    </p:spTree>
    <p:extLst>
      <p:ext uri="{BB962C8B-B14F-4D97-AF65-F5344CB8AC3E}">
        <p14:creationId xmlns:p14="http://schemas.microsoft.com/office/powerpoint/2010/main" val="33658473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En</a:t>
            </a:r>
            <a:r>
              <a:rPr lang="en-US" baseline="0" dirty="0"/>
              <a:t> la </a:t>
            </a:r>
            <a:r>
              <a:rPr lang="en-US" baseline="0" dirty="0" err="1"/>
              <a:t>foto</a:t>
            </a:r>
            <a:r>
              <a:rPr lang="en-US" baseline="0" dirty="0"/>
              <a:t> </a:t>
            </a:r>
            <a:r>
              <a:rPr lang="en-US" baseline="0" dirty="0" err="1"/>
              <a:t>los</a:t>
            </a:r>
            <a:r>
              <a:rPr lang="en-US" baseline="0" dirty="0"/>
              <a:t> </a:t>
            </a:r>
            <a:r>
              <a:rPr lang="en-US" baseline="0" dirty="0" err="1"/>
              <a:t>estudiantes</a:t>
            </a:r>
            <a:r>
              <a:rPr lang="en-US" baseline="0" dirty="0"/>
              <a:t>…” (</a:t>
            </a:r>
            <a:r>
              <a:rPr lang="en-US" baseline="0" dirty="0" err="1"/>
              <a:t>bailan</a:t>
            </a:r>
            <a:r>
              <a:rPr lang="en-US" baseline="0" dirty="0"/>
              <a: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89</a:t>
            </a:fld>
            <a:endParaRPr lang="en-US"/>
          </a:p>
        </p:txBody>
      </p:sp>
    </p:spTree>
    <p:extLst>
      <p:ext uri="{BB962C8B-B14F-4D97-AF65-F5344CB8AC3E}">
        <p14:creationId xmlns:p14="http://schemas.microsoft.com/office/powerpoint/2010/main" val="379660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Que hace el pájaro? El</a:t>
            </a:r>
            <a:r>
              <a:rPr lang="es-419" baseline="0" dirty="0"/>
              <a:t> pájaro (</a:t>
            </a:r>
            <a:r>
              <a:rPr lang="es-419" dirty="0"/>
              <a:t>muerde).</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9</a:t>
            </a:fld>
            <a:endParaRPr lang="en-US"/>
          </a:p>
        </p:txBody>
      </p:sp>
    </p:spTree>
    <p:extLst>
      <p:ext uri="{BB962C8B-B14F-4D97-AF65-F5344CB8AC3E}">
        <p14:creationId xmlns:p14="http://schemas.microsoft.com/office/powerpoint/2010/main" val="18486941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a:t>
            </a:r>
            <a:r>
              <a:rPr lang="en-US" baseline="0" dirty="0"/>
              <a:t> </a:t>
            </a:r>
            <a:r>
              <a:rPr lang="en-US" baseline="0" dirty="0" err="1"/>
              <a:t>su</a:t>
            </a:r>
            <a:r>
              <a:rPr lang="en-US" baseline="0" dirty="0"/>
              <a:t> </a:t>
            </a:r>
            <a:r>
              <a:rPr lang="en-US" baseline="0" dirty="0" err="1"/>
              <a:t>cumpleaños</a:t>
            </a:r>
            <a:r>
              <a:rPr lang="en-US" baseline="0" dirty="0"/>
              <a:t>, </a:t>
            </a:r>
            <a:r>
              <a:rPr lang="en-US" baseline="0" dirty="0" err="1"/>
              <a:t>ella</a:t>
            </a:r>
            <a:r>
              <a:rPr lang="en-US" baseline="0" dirty="0"/>
              <a:t> le </a:t>
            </a:r>
            <a:r>
              <a:rPr lang="en-US" baseline="0" dirty="0" err="1"/>
              <a:t>trajo</a:t>
            </a:r>
            <a:r>
              <a:rPr lang="en-US" baseline="0" dirty="0"/>
              <a:t> un…..” (</a:t>
            </a:r>
            <a:r>
              <a:rPr lang="en-US" baseline="0" dirty="0" err="1"/>
              <a:t>regalo</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90</a:t>
            </a:fld>
            <a:endParaRPr lang="en-US"/>
          </a:p>
        </p:txBody>
      </p:sp>
    </p:spTree>
    <p:extLst>
      <p:ext uri="{BB962C8B-B14F-4D97-AF65-F5344CB8AC3E}">
        <p14:creationId xmlns:p14="http://schemas.microsoft.com/office/powerpoint/2010/main" val="15303626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Cuando</a:t>
            </a:r>
            <a:r>
              <a:rPr lang="en-US" dirty="0"/>
              <a:t> </a:t>
            </a:r>
            <a:r>
              <a:rPr lang="en-US" dirty="0" err="1"/>
              <a:t>tiene</a:t>
            </a:r>
            <a:r>
              <a:rPr lang="en-US" dirty="0"/>
              <a:t> </a:t>
            </a:r>
            <a:r>
              <a:rPr lang="en-US" dirty="0" err="1"/>
              <a:t>sed</a:t>
            </a:r>
            <a:r>
              <a:rPr lang="en-US" dirty="0"/>
              <a:t>,</a:t>
            </a:r>
            <a:r>
              <a:rPr lang="en-US" baseline="0" dirty="0"/>
              <a:t> </a:t>
            </a:r>
            <a:r>
              <a:rPr lang="en-US" baseline="0" dirty="0" err="1"/>
              <a:t>ella</a:t>
            </a:r>
            <a:r>
              <a:rPr lang="en-US" baseline="0" dirty="0"/>
              <a:t>… (</a:t>
            </a:r>
            <a:r>
              <a:rPr lang="en-US" baseline="0" dirty="0" err="1"/>
              <a:t>toma</a:t>
            </a:r>
            <a:r>
              <a:rPr lang="en-US" baseline="0" dirty="0"/>
              <a:t> o </a:t>
            </a:r>
            <a:r>
              <a:rPr lang="en-US" baseline="0" dirty="0" err="1"/>
              <a:t>toma</a:t>
            </a:r>
            <a:r>
              <a:rPr lang="en-US" baseline="0" dirty="0"/>
              <a:t> </a:t>
            </a:r>
            <a:r>
              <a:rPr lang="en-US" baseline="0" dirty="0" err="1"/>
              <a:t>agua</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91</a:t>
            </a:fld>
            <a:endParaRPr lang="en-US"/>
          </a:p>
        </p:txBody>
      </p:sp>
    </p:spTree>
    <p:extLst>
      <p:ext uri="{BB962C8B-B14F-4D97-AF65-F5344CB8AC3E}">
        <p14:creationId xmlns:p14="http://schemas.microsoft.com/office/powerpoint/2010/main" val="250486373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“Este</a:t>
            </a:r>
            <a:r>
              <a:rPr lang="en-US" baseline="0" dirty="0"/>
              <a:t> </a:t>
            </a:r>
            <a:r>
              <a:rPr lang="en-US" baseline="0" dirty="0" err="1"/>
              <a:t>corriente</a:t>
            </a:r>
            <a:r>
              <a:rPr lang="en-US" baseline="0" dirty="0"/>
              <a:t> de </a:t>
            </a:r>
            <a:r>
              <a:rPr lang="en-US" baseline="0" dirty="0" err="1"/>
              <a:t>agua</a:t>
            </a:r>
            <a:r>
              <a:rPr lang="en-US" baseline="0" dirty="0"/>
              <a:t> se llama un…” (</a:t>
            </a:r>
            <a:r>
              <a:rPr lang="en-US" baseline="0" dirty="0" err="1"/>
              <a:t>río</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92</a:t>
            </a:fld>
            <a:endParaRPr lang="en-US"/>
          </a:p>
        </p:txBody>
      </p:sp>
    </p:spTree>
    <p:extLst>
      <p:ext uri="{BB962C8B-B14F-4D97-AF65-F5344CB8AC3E}">
        <p14:creationId xmlns:p14="http://schemas.microsoft.com/office/powerpoint/2010/main" val="142925202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Digamos los tres primeros días de la semana: lunes, martes, (miércoles).</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93</a:t>
            </a:fld>
            <a:endParaRPr lang="en-US"/>
          </a:p>
        </p:txBody>
      </p:sp>
    </p:spTree>
    <p:extLst>
      <p:ext uri="{BB962C8B-B14F-4D97-AF65-F5344CB8AC3E}">
        <p14:creationId xmlns:p14="http://schemas.microsoft.com/office/powerpoint/2010/main" val="34994545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Cuando quiero algo y </a:t>
            </a:r>
            <a:r>
              <a:rPr lang="es-419" baseline="0" dirty="0"/>
              <a:t>no me lo quieren dar, yo (</a:t>
            </a:r>
            <a:r>
              <a:rPr lang="es-419" dirty="0"/>
              <a:t>ruego).</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94</a:t>
            </a:fld>
            <a:endParaRPr lang="en-US"/>
          </a:p>
        </p:txBody>
      </p:sp>
    </p:spTree>
    <p:extLst>
      <p:ext uri="{BB962C8B-B14F-4D97-AF65-F5344CB8AC3E}">
        <p14:creationId xmlns:p14="http://schemas.microsoft.com/office/powerpoint/2010/main" val="221784793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“Ese </a:t>
            </a:r>
            <a:r>
              <a:rPr lang="en-US" dirty="0" err="1"/>
              <a:t>es</a:t>
            </a:r>
            <a:r>
              <a:rPr lang="en-US" dirty="0"/>
              <a:t> el</a:t>
            </a:r>
            <a:r>
              <a:rPr lang="en-US" baseline="0" dirty="0"/>
              <a:t> </a:t>
            </a:r>
            <a:r>
              <a:rPr lang="en-US" baseline="0" dirty="0" err="1"/>
              <a:t>numero</a:t>
            </a:r>
            <a:r>
              <a:rPr lang="en-US" baseline="0" dirty="0"/>
              <a:t>…” (</a:t>
            </a:r>
            <a:r>
              <a:rPr lang="en-US" baseline="0" dirty="0" err="1"/>
              <a:t>cien</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95</a:t>
            </a:fld>
            <a:endParaRPr lang="en-US"/>
          </a:p>
        </p:txBody>
      </p:sp>
    </p:spTree>
    <p:extLst>
      <p:ext uri="{BB962C8B-B14F-4D97-AF65-F5344CB8AC3E}">
        <p14:creationId xmlns:p14="http://schemas.microsoft.com/office/powerpoint/2010/main" val="21069803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“Este animal </a:t>
            </a:r>
            <a:r>
              <a:rPr lang="en-US" dirty="0" err="1"/>
              <a:t>es</a:t>
            </a:r>
            <a:r>
              <a:rPr lang="en-US" baseline="0" dirty="0"/>
              <a:t> un…” (</a:t>
            </a:r>
            <a:r>
              <a:rPr lang="en-US" baseline="0" dirty="0" err="1"/>
              <a:t>pengüino</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96</a:t>
            </a:fld>
            <a:endParaRPr lang="en-US"/>
          </a:p>
        </p:txBody>
      </p:sp>
    </p:spTree>
    <p:extLst>
      <p:ext uri="{BB962C8B-B14F-4D97-AF65-F5344CB8AC3E}">
        <p14:creationId xmlns:p14="http://schemas.microsoft.com/office/powerpoint/2010/main" val="405431819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baseline="0" dirty="0"/>
              <a:t>Otra palabra para peligro es (</a:t>
            </a:r>
            <a:r>
              <a:rPr lang="es-419" dirty="0"/>
              <a:t>riesgo).</a:t>
            </a:r>
            <a:endParaRPr lang="en-US" dirty="0"/>
          </a:p>
        </p:txBody>
      </p:sp>
      <p:sp>
        <p:nvSpPr>
          <p:cNvPr id="4" name="Slide Number Placeholder 3"/>
          <p:cNvSpPr>
            <a:spLocks noGrp="1"/>
          </p:cNvSpPr>
          <p:nvPr>
            <p:ph type="sldNum" sz="quarter" idx="5"/>
          </p:nvPr>
        </p:nvSpPr>
        <p:spPr/>
        <p:txBody>
          <a:bodyPr/>
          <a:lstStyle/>
          <a:p>
            <a:fld id="{4A55087D-E07F-416B-AD2E-1548FF62A45A}" type="slidenum">
              <a:rPr lang="en-US" smtClean="0"/>
              <a:t>97</a:t>
            </a:fld>
            <a:endParaRPr lang="en-US"/>
          </a:p>
        </p:txBody>
      </p:sp>
    </p:spTree>
    <p:extLst>
      <p:ext uri="{BB962C8B-B14F-4D97-AF65-F5344CB8AC3E}">
        <p14:creationId xmlns:p14="http://schemas.microsoft.com/office/powerpoint/2010/main" val="120206232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 un (duende).</a:t>
            </a:r>
          </a:p>
        </p:txBody>
      </p:sp>
      <p:sp>
        <p:nvSpPr>
          <p:cNvPr id="4" name="Slide Number Placeholder 3"/>
          <p:cNvSpPr>
            <a:spLocks noGrp="1"/>
          </p:cNvSpPr>
          <p:nvPr>
            <p:ph type="sldNum" sz="quarter" idx="5"/>
          </p:nvPr>
        </p:nvSpPr>
        <p:spPr/>
        <p:txBody>
          <a:bodyPr/>
          <a:lstStyle/>
          <a:p>
            <a:fld id="{4A55087D-E07F-416B-AD2E-1548FF62A45A}" type="slidenum">
              <a:rPr lang="en-US" smtClean="0"/>
              <a:t>98</a:t>
            </a:fld>
            <a:endParaRPr lang="en-US"/>
          </a:p>
        </p:txBody>
      </p:sp>
    </p:spTree>
    <p:extLst>
      <p:ext uri="{BB962C8B-B14F-4D97-AF65-F5344CB8AC3E}">
        <p14:creationId xmlns:p14="http://schemas.microsoft.com/office/powerpoint/2010/main" val="1547605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Esa</a:t>
            </a:r>
            <a:r>
              <a:rPr lang="en-US" dirty="0"/>
              <a:t> </a:t>
            </a:r>
            <a:r>
              <a:rPr lang="en-US" dirty="0" err="1"/>
              <a:t>es</a:t>
            </a:r>
            <a:r>
              <a:rPr lang="en-US" baseline="0" dirty="0"/>
              <a:t> </a:t>
            </a:r>
            <a:r>
              <a:rPr lang="en-US" baseline="0" dirty="0" err="1"/>
              <a:t>una</a:t>
            </a:r>
            <a:r>
              <a:rPr lang="en-US" baseline="0" dirty="0"/>
              <a:t> llama de…” (</a:t>
            </a:r>
            <a:r>
              <a:rPr lang="en-US" baseline="0" dirty="0" err="1"/>
              <a:t>fuego</a:t>
            </a:r>
            <a:r>
              <a:rPr lang="en-US" baseline="0" dirty="0"/>
              <a:t>)</a:t>
            </a:r>
            <a:endParaRPr lang="en-US" dirty="0"/>
          </a:p>
        </p:txBody>
      </p:sp>
      <p:sp>
        <p:nvSpPr>
          <p:cNvPr id="4" name="Slide Number Placeholder 3"/>
          <p:cNvSpPr>
            <a:spLocks noGrp="1"/>
          </p:cNvSpPr>
          <p:nvPr>
            <p:ph type="sldNum" sz="quarter" idx="10"/>
          </p:nvPr>
        </p:nvSpPr>
        <p:spPr/>
        <p:txBody>
          <a:bodyPr/>
          <a:lstStyle/>
          <a:p>
            <a:fld id="{4A55087D-E07F-416B-AD2E-1548FF62A45A}" type="slidenum">
              <a:rPr lang="en-US" smtClean="0"/>
              <a:t>99</a:t>
            </a:fld>
            <a:endParaRPr lang="en-US"/>
          </a:p>
        </p:txBody>
      </p:sp>
    </p:spTree>
    <p:extLst>
      <p:ext uri="{BB962C8B-B14F-4D97-AF65-F5344CB8AC3E}">
        <p14:creationId xmlns:p14="http://schemas.microsoft.com/office/powerpoint/2010/main" val="2030657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C8AA79-6B97-45E0-A87B-A8D9D5546D1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2B1101-B821-4A36-85C0-EFE39F49CC22}" type="slidenum">
              <a:rPr lang="en-US" smtClean="0"/>
              <a:t>‹#›</a:t>
            </a:fld>
            <a:endParaRPr lang="en-US"/>
          </a:p>
        </p:txBody>
      </p:sp>
    </p:spTree>
    <p:extLst>
      <p:ext uri="{BB962C8B-B14F-4D97-AF65-F5344CB8AC3E}">
        <p14:creationId xmlns:p14="http://schemas.microsoft.com/office/powerpoint/2010/main" val="1962410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C8AA79-6B97-45E0-A87B-A8D9D5546D1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2B1101-B821-4A36-85C0-EFE39F49CC22}" type="slidenum">
              <a:rPr lang="en-US" smtClean="0"/>
              <a:t>‹#›</a:t>
            </a:fld>
            <a:endParaRPr lang="en-US"/>
          </a:p>
        </p:txBody>
      </p:sp>
    </p:spTree>
    <p:extLst>
      <p:ext uri="{BB962C8B-B14F-4D97-AF65-F5344CB8AC3E}">
        <p14:creationId xmlns:p14="http://schemas.microsoft.com/office/powerpoint/2010/main" val="270207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C8AA79-6B97-45E0-A87B-A8D9D5546D1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2B1101-B821-4A36-85C0-EFE39F49CC22}" type="slidenum">
              <a:rPr lang="en-US" smtClean="0"/>
              <a:t>‹#›</a:t>
            </a:fld>
            <a:endParaRPr lang="en-US"/>
          </a:p>
        </p:txBody>
      </p:sp>
    </p:spTree>
    <p:extLst>
      <p:ext uri="{BB962C8B-B14F-4D97-AF65-F5344CB8AC3E}">
        <p14:creationId xmlns:p14="http://schemas.microsoft.com/office/powerpoint/2010/main" val="597498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C8AA79-6B97-45E0-A87B-A8D9D5546D1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2B1101-B821-4A36-85C0-EFE39F49CC22}" type="slidenum">
              <a:rPr lang="en-US" smtClean="0"/>
              <a:t>‹#›</a:t>
            </a:fld>
            <a:endParaRPr lang="en-US"/>
          </a:p>
        </p:txBody>
      </p:sp>
    </p:spTree>
    <p:extLst>
      <p:ext uri="{BB962C8B-B14F-4D97-AF65-F5344CB8AC3E}">
        <p14:creationId xmlns:p14="http://schemas.microsoft.com/office/powerpoint/2010/main" val="2824113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4C8AA79-6B97-45E0-A87B-A8D9D5546D1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2B1101-B821-4A36-85C0-EFE39F49CC22}" type="slidenum">
              <a:rPr lang="en-US" smtClean="0"/>
              <a:t>‹#›</a:t>
            </a:fld>
            <a:endParaRPr lang="en-US"/>
          </a:p>
        </p:txBody>
      </p:sp>
    </p:spTree>
    <p:extLst>
      <p:ext uri="{BB962C8B-B14F-4D97-AF65-F5344CB8AC3E}">
        <p14:creationId xmlns:p14="http://schemas.microsoft.com/office/powerpoint/2010/main" val="2280171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C8AA79-6B97-45E0-A87B-A8D9D5546D1C}" type="datetimeFigureOut">
              <a:rPr lang="en-US" smtClean="0"/>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2B1101-B821-4A36-85C0-EFE39F49CC22}" type="slidenum">
              <a:rPr lang="en-US" smtClean="0"/>
              <a:t>‹#›</a:t>
            </a:fld>
            <a:endParaRPr lang="en-US"/>
          </a:p>
        </p:txBody>
      </p:sp>
    </p:spTree>
    <p:extLst>
      <p:ext uri="{BB962C8B-B14F-4D97-AF65-F5344CB8AC3E}">
        <p14:creationId xmlns:p14="http://schemas.microsoft.com/office/powerpoint/2010/main" val="2542213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C8AA79-6B97-45E0-A87B-A8D9D5546D1C}" type="datetimeFigureOut">
              <a:rPr lang="en-US" smtClean="0"/>
              <a:t>5/18/2021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2B1101-B821-4A36-85C0-EFE39F49CC22}" type="slidenum">
              <a:rPr lang="en-US" smtClean="0"/>
              <a:t>‹#›</a:t>
            </a:fld>
            <a:endParaRPr lang="en-US"/>
          </a:p>
        </p:txBody>
      </p:sp>
    </p:spTree>
    <p:extLst>
      <p:ext uri="{BB962C8B-B14F-4D97-AF65-F5344CB8AC3E}">
        <p14:creationId xmlns:p14="http://schemas.microsoft.com/office/powerpoint/2010/main" val="3184252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C8AA79-6B97-45E0-A87B-A8D9D5546D1C}" type="datetimeFigureOut">
              <a:rPr lang="en-US" smtClean="0"/>
              <a:t>5/18/2021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2B1101-B821-4A36-85C0-EFE39F49CC22}" type="slidenum">
              <a:rPr lang="en-US" smtClean="0"/>
              <a:t>‹#›</a:t>
            </a:fld>
            <a:endParaRPr lang="en-US"/>
          </a:p>
        </p:txBody>
      </p:sp>
    </p:spTree>
    <p:extLst>
      <p:ext uri="{BB962C8B-B14F-4D97-AF65-F5344CB8AC3E}">
        <p14:creationId xmlns:p14="http://schemas.microsoft.com/office/powerpoint/2010/main" val="2334332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C8AA79-6B97-45E0-A87B-A8D9D5546D1C}" type="datetimeFigureOut">
              <a:rPr lang="en-US" smtClean="0"/>
              <a:t>5/18/2021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2B1101-B821-4A36-85C0-EFE39F49CC22}" type="slidenum">
              <a:rPr lang="en-US" smtClean="0"/>
              <a:t>‹#›</a:t>
            </a:fld>
            <a:endParaRPr lang="en-US"/>
          </a:p>
        </p:txBody>
      </p:sp>
    </p:spTree>
    <p:extLst>
      <p:ext uri="{BB962C8B-B14F-4D97-AF65-F5344CB8AC3E}">
        <p14:creationId xmlns:p14="http://schemas.microsoft.com/office/powerpoint/2010/main" val="2009728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C8AA79-6B97-45E0-A87B-A8D9D5546D1C}" type="datetimeFigureOut">
              <a:rPr lang="en-US" smtClean="0"/>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2B1101-B821-4A36-85C0-EFE39F49CC22}" type="slidenum">
              <a:rPr lang="en-US" smtClean="0"/>
              <a:t>‹#›</a:t>
            </a:fld>
            <a:endParaRPr lang="en-US"/>
          </a:p>
        </p:txBody>
      </p:sp>
    </p:spTree>
    <p:extLst>
      <p:ext uri="{BB962C8B-B14F-4D97-AF65-F5344CB8AC3E}">
        <p14:creationId xmlns:p14="http://schemas.microsoft.com/office/powerpoint/2010/main" val="4026055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C8AA79-6B97-45E0-A87B-A8D9D5546D1C}" type="datetimeFigureOut">
              <a:rPr lang="en-US" smtClean="0"/>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2B1101-B821-4A36-85C0-EFE39F49CC22}" type="slidenum">
              <a:rPr lang="en-US" smtClean="0"/>
              <a:t>‹#›</a:t>
            </a:fld>
            <a:endParaRPr lang="en-US"/>
          </a:p>
        </p:txBody>
      </p:sp>
    </p:spTree>
    <p:extLst>
      <p:ext uri="{BB962C8B-B14F-4D97-AF65-F5344CB8AC3E}">
        <p14:creationId xmlns:p14="http://schemas.microsoft.com/office/powerpoint/2010/main" val="1895637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C8AA79-6B97-45E0-A87B-A8D9D5546D1C}" type="datetimeFigureOut">
              <a:rPr lang="en-US" smtClean="0"/>
              <a:t>5/18/2021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2B1101-B821-4A36-85C0-EFE39F49CC22}" type="slidenum">
              <a:rPr lang="en-US" smtClean="0"/>
              <a:t>‹#›</a:t>
            </a:fld>
            <a:endParaRPr lang="en-US"/>
          </a:p>
        </p:txBody>
      </p:sp>
    </p:spTree>
    <p:extLst>
      <p:ext uri="{BB962C8B-B14F-4D97-AF65-F5344CB8AC3E}">
        <p14:creationId xmlns:p14="http://schemas.microsoft.com/office/powerpoint/2010/main" val="3779353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4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61.xml"/><Relationship Id="rId1" Type="http://schemas.openxmlformats.org/officeDocument/2006/relationships/slideLayout" Target="../slideLayouts/slideLayout7.xml"/><Relationship Id="rId4" Type="http://schemas.openxmlformats.org/officeDocument/2006/relationships/image" Target="../media/image162.jpeg"/></Relationships>
</file>

<file path=ppt/slides/_rels/slide16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83.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85.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notesSlide" Target="../notesSlides/notesSlide18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90.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91.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92.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93.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notesSlide" Target="../notesSlides/notesSlide194.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95.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200.jpg"/><Relationship Id="rId2" Type="http://schemas.openxmlformats.org/officeDocument/2006/relationships/notesSlide" Target="../notesSlides/notesSlide19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00.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01.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203.JPG"/><Relationship Id="rId2" Type="http://schemas.openxmlformats.org/officeDocument/2006/relationships/notesSlide" Target="../notesSlides/notesSlide202.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04.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205.xm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06.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07.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notesSlide" Target="../notesSlides/notesSlide208.xm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0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notesSlide" Target="../notesSlides/notesSlide210.xml"/><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11.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12.xm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213.jpg"/><Relationship Id="rId2" Type="http://schemas.openxmlformats.org/officeDocument/2006/relationships/notesSlide" Target="../notesSlides/notesSlide213.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214.xm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15.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16.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17.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218.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219.jpg"/><Relationship Id="rId2" Type="http://schemas.openxmlformats.org/officeDocument/2006/relationships/notesSlide" Target="../notesSlides/notesSlide2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220.xml"/><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221.xm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22.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223.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24.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25.xml"/><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226.xml"/><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227.xml"/><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228.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22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image" Target="../media/image230.jpg"/><Relationship Id="rId2" Type="http://schemas.openxmlformats.org/officeDocument/2006/relationships/notesSlide" Target="../notesSlides/notesSlide230.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231.xml"/><Relationship Id="rId1" Type="http://schemas.openxmlformats.org/officeDocument/2006/relationships/slideLayout" Target="../slideLayouts/slideLayout7.xml"/><Relationship Id="rId4" Type="http://schemas.openxmlformats.org/officeDocument/2006/relationships/image" Target="../media/image232.png"/></Relationships>
</file>

<file path=ppt/slides/_rels/slide232.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232.xm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233.xml"/><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image" Target="../media/image235.jpg"/><Relationship Id="rId2" Type="http://schemas.openxmlformats.org/officeDocument/2006/relationships/notesSlide" Target="../notesSlides/notesSlide234.xm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235.xml"/><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236.xm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237.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image" Target="../media/image239.jpg"/><Relationship Id="rId2" Type="http://schemas.openxmlformats.org/officeDocument/2006/relationships/notesSlide" Target="../notesSlides/notesSlide238.xml"/><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23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40.xml"/><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41.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242.xm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243.xm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244.xml"/><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245.xml"/><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246.xml"/><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247.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248.xml"/><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24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microsoft.com/office/2007/relationships/hdphoto" Target="../media/hdphoto1.wdp"/></Relationships>
</file>

<file path=ppt/slides/_rels/slide250.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250.xml"/><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251.xml"/><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252.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253.xm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254.xml"/><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25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0000">
            <a:alpha val="5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58D3F-8D10-41D1-877C-4D27238DB9DD}"/>
              </a:ext>
            </a:extLst>
          </p:cNvPr>
          <p:cNvSpPr>
            <a:spLocks noGrp="1"/>
          </p:cNvSpPr>
          <p:nvPr>
            <p:ph type="ctrTitle"/>
          </p:nvPr>
        </p:nvSpPr>
        <p:spPr/>
        <p:txBody>
          <a:bodyPr/>
          <a:lstStyle/>
          <a:p>
            <a:r>
              <a:rPr lang="es-MX" dirty="0"/>
              <a:t>Evaluación</a:t>
            </a:r>
            <a:r>
              <a:rPr lang="en-US" dirty="0"/>
              <a:t> de la </a:t>
            </a:r>
            <a:r>
              <a:rPr lang="es-MX" dirty="0" err="1"/>
              <a:t>Fonolog</a:t>
            </a:r>
            <a:r>
              <a:rPr lang="es-419" dirty="0" err="1"/>
              <a:t>ía</a:t>
            </a:r>
            <a:r>
              <a:rPr lang="es-419" dirty="0"/>
              <a:t> Española</a:t>
            </a:r>
            <a:endParaRPr lang="en-US" dirty="0"/>
          </a:p>
        </p:txBody>
      </p:sp>
      <p:sp>
        <p:nvSpPr>
          <p:cNvPr id="4" name="Rectangle 3">
            <a:extLst>
              <a:ext uri="{FF2B5EF4-FFF2-40B4-BE49-F238E27FC236}">
                <a16:creationId xmlns:a16="http://schemas.microsoft.com/office/drawing/2014/main" id="{35697DE1-283E-49B2-AE6B-2CF7768BFE27}"/>
              </a:ext>
            </a:extLst>
          </p:cNvPr>
          <p:cNvSpPr/>
          <p:nvPr/>
        </p:nvSpPr>
        <p:spPr>
          <a:xfrm>
            <a:off x="4345104" y="5860534"/>
            <a:ext cx="3501792" cy="923330"/>
          </a:xfrm>
          <a:prstGeom prst="rect">
            <a:avLst/>
          </a:prstGeom>
        </p:spPr>
        <p:txBody>
          <a:bodyPr wrap="none">
            <a:spAutoFit/>
          </a:bodyPr>
          <a:lstStyle/>
          <a:p>
            <a:pPr lvl="0" algn="ctr">
              <a:defRPr/>
            </a:pPr>
            <a:r>
              <a:rPr lang="en-US" dirty="0"/>
              <a:t>Barlow and Combiths (2019)</a:t>
            </a:r>
          </a:p>
          <a:p>
            <a:pPr lvl="0">
              <a:defRPr/>
            </a:pPr>
            <a:r>
              <a:rPr lang="en-US" dirty="0"/>
              <a:t>Phonological Typologies Laboratory</a:t>
            </a:r>
          </a:p>
          <a:p>
            <a:pPr lvl="0" algn="ctr">
              <a:defRPr/>
            </a:pPr>
            <a:r>
              <a:rPr lang="en-US" dirty="0"/>
              <a:t>San Diego State University</a:t>
            </a:r>
          </a:p>
        </p:txBody>
      </p:sp>
      <p:sp>
        <p:nvSpPr>
          <p:cNvPr id="7" name="Subtitle 2">
            <a:extLst>
              <a:ext uri="{FF2B5EF4-FFF2-40B4-BE49-F238E27FC236}">
                <a16:creationId xmlns:a16="http://schemas.microsoft.com/office/drawing/2014/main" id="{4887A331-6E9F-4439-A6E9-C006E48E6E1E}"/>
              </a:ext>
            </a:extLst>
          </p:cNvPr>
          <p:cNvSpPr txBox="1">
            <a:spLocks/>
          </p:cNvSpPr>
          <p:nvPr/>
        </p:nvSpPr>
        <p:spPr>
          <a:xfrm>
            <a:off x="1627632" y="3602038"/>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3600" i="1" dirty="0"/>
              <a:t>Versión</a:t>
            </a:r>
            <a:r>
              <a:rPr lang="en-US" sz="3600" dirty="0"/>
              <a:t> </a:t>
            </a:r>
          </a:p>
          <a:p>
            <a:r>
              <a:rPr lang="en-US" sz="6000" b="1" dirty="0"/>
              <a:t>A</a:t>
            </a:r>
          </a:p>
        </p:txBody>
      </p:sp>
    </p:spTree>
    <p:extLst>
      <p:ext uri="{BB962C8B-B14F-4D97-AF65-F5344CB8AC3E}">
        <p14:creationId xmlns:p14="http://schemas.microsoft.com/office/powerpoint/2010/main" val="2152662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lanta comida Produce marrÃ³n nuez Navidad saludable comer cÃ¡scara Deco nuez tazÃ³n de frutas nutriciÃ³n avellana planta floreciendo pasteles daneses Shiitake Planta de tierra semillas de nuez Nueces de Ã¡rbol">
            <a:extLst>
              <a:ext uri="{FF2B5EF4-FFF2-40B4-BE49-F238E27FC236}">
                <a16:creationId xmlns:a16="http://schemas.microsoft.com/office/drawing/2014/main" id="{31CCAC8E-42E6-47F3-86AD-8942FD314A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6150" y="0"/>
            <a:ext cx="102997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09813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38552" y="574252"/>
            <a:ext cx="8798346" cy="5854538"/>
          </a:xfrm>
          <a:prstGeom prst="rect">
            <a:avLst/>
          </a:prstGeom>
        </p:spPr>
      </p:pic>
    </p:spTree>
    <p:extLst>
      <p:ext uri="{BB962C8B-B14F-4D97-AF65-F5344CB8AC3E}">
        <p14:creationId xmlns:p14="http://schemas.microsoft.com/office/powerpoint/2010/main" val="5750437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1233" y="79513"/>
            <a:ext cx="9037983" cy="6778487"/>
          </a:xfrm>
          <a:prstGeom prst="rect">
            <a:avLst/>
          </a:prstGeom>
        </p:spPr>
      </p:pic>
    </p:spTree>
    <p:extLst>
      <p:ext uri="{BB962C8B-B14F-4D97-AF65-F5344CB8AC3E}">
        <p14:creationId xmlns:p14="http://schemas.microsoft.com/office/powerpoint/2010/main" val="40928704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67200" y="685800"/>
            <a:ext cx="3657600" cy="5486400"/>
          </a:xfrm>
          <a:prstGeom prst="rect">
            <a:avLst/>
          </a:prstGeom>
        </p:spPr>
      </p:pic>
    </p:spTree>
    <p:extLst>
      <p:ext uri="{BB962C8B-B14F-4D97-AF65-F5344CB8AC3E}">
        <p14:creationId xmlns:p14="http://schemas.microsoft.com/office/powerpoint/2010/main" val="37985318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22713" y="150583"/>
            <a:ext cx="5242349" cy="6488756"/>
          </a:xfrm>
          <a:prstGeom prst="rect">
            <a:avLst/>
          </a:prstGeom>
        </p:spPr>
      </p:pic>
    </p:spTree>
    <p:extLst>
      <p:ext uri="{BB962C8B-B14F-4D97-AF65-F5344CB8AC3E}">
        <p14:creationId xmlns:p14="http://schemas.microsoft.com/office/powerpoint/2010/main" val="17265241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5729" y="0"/>
            <a:ext cx="10320542" cy="6858000"/>
          </a:xfrm>
          <a:prstGeom prst="rect">
            <a:avLst/>
          </a:prstGeom>
        </p:spPr>
      </p:pic>
    </p:spTree>
    <p:extLst>
      <p:ext uri="{BB962C8B-B14F-4D97-AF65-F5344CB8AC3E}">
        <p14:creationId xmlns:p14="http://schemas.microsoft.com/office/powerpoint/2010/main" val="39811854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3335" y="258418"/>
            <a:ext cx="10595773" cy="6338681"/>
          </a:xfrm>
          <a:prstGeom prst="rect">
            <a:avLst/>
          </a:prstGeom>
        </p:spPr>
      </p:pic>
    </p:spTree>
    <p:extLst>
      <p:ext uri="{BB962C8B-B14F-4D97-AF65-F5344CB8AC3E}">
        <p14:creationId xmlns:p14="http://schemas.microsoft.com/office/powerpoint/2010/main" val="14489931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66729" y="62516"/>
            <a:ext cx="7931507" cy="6795484"/>
          </a:xfrm>
          <a:prstGeom prst="rect">
            <a:avLst/>
          </a:prstGeom>
        </p:spPr>
      </p:pic>
    </p:spTree>
    <p:extLst>
      <p:ext uri="{BB962C8B-B14F-4D97-AF65-F5344CB8AC3E}">
        <p14:creationId xmlns:p14="http://schemas.microsoft.com/office/powerpoint/2010/main" val="8068746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07705" y="402168"/>
            <a:ext cx="8070574" cy="6052930"/>
          </a:xfrm>
          <a:prstGeom prst="rect">
            <a:avLst/>
          </a:prstGeom>
        </p:spPr>
      </p:pic>
    </p:spTree>
    <p:extLst>
      <p:ext uri="{BB962C8B-B14F-4D97-AF65-F5344CB8AC3E}">
        <p14:creationId xmlns:p14="http://schemas.microsoft.com/office/powerpoint/2010/main" val="198019970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04052" y="240590"/>
            <a:ext cx="6635197" cy="6319235"/>
          </a:xfrm>
          <a:prstGeom prst="rect">
            <a:avLst/>
          </a:prstGeom>
        </p:spPr>
      </p:pic>
    </p:spTree>
    <p:extLst>
      <p:ext uri="{BB962C8B-B14F-4D97-AF65-F5344CB8AC3E}">
        <p14:creationId xmlns:p14="http://schemas.microsoft.com/office/powerpoint/2010/main" val="10591455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14750" y="657225"/>
            <a:ext cx="4762500" cy="5543550"/>
          </a:xfrm>
          <a:prstGeom prst="rect">
            <a:avLst/>
          </a:prstGeom>
        </p:spPr>
      </p:pic>
    </p:spTree>
    <p:extLst>
      <p:ext uri="{BB962C8B-B14F-4D97-AF65-F5344CB8AC3E}">
        <p14:creationId xmlns:p14="http://schemas.microsoft.com/office/powerpoint/2010/main" val="1319332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r="13501" b="4600"/>
          <a:stretch/>
        </p:blipFill>
        <p:spPr>
          <a:xfrm>
            <a:off x="456198" y="0"/>
            <a:ext cx="9756748" cy="6542468"/>
          </a:xfrm>
          <a:prstGeom prst="rect">
            <a:avLst/>
          </a:prstGeom>
        </p:spPr>
      </p:pic>
    </p:spTree>
    <p:extLst>
      <p:ext uri="{BB962C8B-B14F-4D97-AF65-F5344CB8AC3E}">
        <p14:creationId xmlns:p14="http://schemas.microsoft.com/office/powerpoint/2010/main" val="18298452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smok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24100" y="533401"/>
            <a:ext cx="795020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2883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posing for the camera&#10;&#10;Description automatically generated">
            <a:extLst>
              <a:ext uri="{FF2B5EF4-FFF2-40B4-BE49-F238E27FC236}">
                <a16:creationId xmlns:a16="http://schemas.microsoft.com/office/drawing/2014/main" id="{E6922C25-10A2-4D18-937C-73D12BD4CD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79754" y="884836"/>
            <a:ext cx="7632492" cy="5088328"/>
          </a:xfrm>
          <a:prstGeom prst="rect">
            <a:avLst/>
          </a:prstGeom>
        </p:spPr>
      </p:pic>
    </p:spTree>
    <p:extLst>
      <p:ext uri="{BB962C8B-B14F-4D97-AF65-F5344CB8AC3E}">
        <p14:creationId xmlns:p14="http://schemas.microsoft.com/office/powerpoint/2010/main" val="41596174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CCEA33-A7BA-4B96-A008-4AAAF62AC1E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523875"/>
            <a:ext cx="9144000" cy="5810250"/>
          </a:xfrm>
          <a:prstGeom prst="rect">
            <a:avLst/>
          </a:prstGeom>
        </p:spPr>
      </p:pic>
    </p:spTree>
    <p:extLst>
      <p:ext uri="{BB962C8B-B14F-4D97-AF65-F5344CB8AC3E}">
        <p14:creationId xmlns:p14="http://schemas.microsoft.com/office/powerpoint/2010/main" val="110392255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3791" y="193812"/>
            <a:ext cx="9787559" cy="6525039"/>
          </a:xfrm>
          <a:prstGeom prst="rect">
            <a:avLst/>
          </a:prstGeom>
        </p:spPr>
      </p:pic>
    </p:spTree>
    <p:extLst>
      <p:ext uri="{BB962C8B-B14F-4D97-AF65-F5344CB8AC3E}">
        <p14:creationId xmlns:p14="http://schemas.microsoft.com/office/powerpoint/2010/main" val="209967862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valentines">
            <a:extLst>
              <a:ext uri="{FF2B5EF4-FFF2-40B4-BE49-F238E27FC236}">
                <a16:creationId xmlns:a16="http://schemas.microsoft.com/office/drawing/2014/main" id="{2F827FF1-184E-4FA8-9961-D2D1512D3A9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15746" y="899083"/>
            <a:ext cx="7360508" cy="4868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0680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82954" y="287902"/>
            <a:ext cx="4644597" cy="6358380"/>
          </a:xfrm>
          <a:prstGeom prst="rect">
            <a:avLst/>
          </a:prstGeom>
        </p:spPr>
      </p:pic>
    </p:spTree>
    <p:extLst>
      <p:ext uri="{BB962C8B-B14F-4D97-AF65-F5344CB8AC3E}">
        <p14:creationId xmlns:p14="http://schemas.microsoft.com/office/powerpoint/2010/main" val="72861897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90050" y="337930"/>
            <a:ext cx="8811459" cy="6140910"/>
          </a:xfrm>
          <a:prstGeom prst="rect">
            <a:avLst/>
          </a:prstGeom>
        </p:spPr>
      </p:pic>
    </p:spTree>
    <p:extLst>
      <p:ext uri="{BB962C8B-B14F-4D97-AF65-F5344CB8AC3E}">
        <p14:creationId xmlns:p14="http://schemas.microsoft.com/office/powerpoint/2010/main" val="353629039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4539" y="143123"/>
            <a:ext cx="7142922" cy="6428630"/>
          </a:xfrm>
          <a:prstGeom prst="rect">
            <a:avLst/>
          </a:prstGeom>
        </p:spPr>
      </p:pic>
    </p:spTree>
    <p:extLst>
      <p:ext uri="{BB962C8B-B14F-4D97-AF65-F5344CB8AC3E}">
        <p14:creationId xmlns:p14="http://schemas.microsoft.com/office/powerpoint/2010/main" val="215753698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12574" y="112736"/>
            <a:ext cx="9680625" cy="6449299"/>
          </a:xfrm>
          <a:prstGeom prst="rect">
            <a:avLst/>
          </a:prstGeom>
        </p:spPr>
      </p:pic>
    </p:spTree>
    <p:extLst>
      <p:ext uri="{BB962C8B-B14F-4D97-AF65-F5344CB8AC3E}">
        <p14:creationId xmlns:p14="http://schemas.microsoft.com/office/powerpoint/2010/main" val="323967001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3304" y="546162"/>
            <a:ext cx="9932505" cy="5783615"/>
          </a:xfrm>
          <a:prstGeom prst="rect">
            <a:avLst/>
          </a:prstGeom>
        </p:spPr>
      </p:pic>
    </p:spTree>
    <p:extLst>
      <p:ext uri="{BB962C8B-B14F-4D97-AF65-F5344CB8AC3E}">
        <p14:creationId xmlns:p14="http://schemas.microsoft.com/office/powerpoint/2010/main" val="2801216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fla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16175" y="597475"/>
            <a:ext cx="7616825" cy="5703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72700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89045" y="300715"/>
            <a:ext cx="8318980" cy="6239234"/>
          </a:xfrm>
          <a:prstGeom prst="rect">
            <a:avLst/>
          </a:prstGeom>
        </p:spPr>
      </p:pic>
    </p:spTree>
    <p:extLst>
      <p:ext uri="{BB962C8B-B14F-4D97-AF65-F5344CB8AC3E}">
        <p14:creationId xmlns:p14="http://schemas.microsoft.com/office/powerpoint/2010/main" val="79593983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46717" y="0"/>
            <a:ext cx="8098565" cy="6858000"/>
          </a:xfrm>
          <a:prstGeom prst="rect">
            <a:avLst/>
          </a:prstGeom>
        </p:spPr>
      </p:pic>
    </p:spTree>
    <p:extLst>
      <p:ext uri="{BB962C8B-B14F-4D97-AF65-F5344CB8AC3E}">
        <p14:creationId xmlns:p14="http://schemas.microsoft.com/office/powerpoint/2010/main" val="355853351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E1A19C24-9280-4F7E-A075-482FD0C1A5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4669" y="577121"/>
            <a:ext cx="5598780" cy="5703757"/>
          </a:xfrm>
          <a:prstGeom prst="rect">
            <a:avLst/>
          </a:prstGeom>
        </p:spPr>
      </p:pic>
    </p:spTree>
    <p:extLst>
      <p:ext uri="{BB962C8B-B14F-4D97-AF65-F5344CB8AC3E}">
        <p14:creationId xmlns:p14="http://schemas.microsoft.com/office/powerpoint/2010/main" val="77958268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54556" y="0"/>
            <a:ext cx="3519901" cy="6858000"/>
          </a:xfrm>
          <a:prstGeom prst="rect">
            <a:avLst/>
          </a:prstGeom>
        </p:spPr>
      </p:pic>
    </p:spTree>
    <p:extLst>
      <p:ext uri="{BB962C8B-B14F-4D97-AF65-F5344CB8AC3E}">
        <p14:creationId xmlns:p14="http://schemas.microsoft.com/office/powerpoint/2010/main" val="189682753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3182" y="452130"/>
            <a:ext cx="9738139" cy="6045761"/>
          </a:xfrm>
          <a:prstGeom prst="rect">
            <a:avLst/>
          </a:prstGeom>
        </p:spPr>
      </p:pic>
    </p:spTree>
    <p:extLst>
      <p:ext uri="{BB962C8B-B14F-4D97-AF65-F5344CB8AC3E}">
        <p14:creationId xmlns:p14="http://schemas.microsoft.com/office/powerpoint/2010/main" val="41840864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56933" y="1018821"/>
            <a:ext cx="6729307" cy="4486205"/>
          </a:xfrm>
          <a:prstGeom prst="rect">
            <a:avLst/>
          </a:prstGeom>
        </p:spPr>
      </p:pic>
    </p:spTree>
    <p:extLst>
      <p:ext uri="{BB962C8B-B14F-4D97-AF65-F5344CB8AC3E}">
        <p14:creationId xmlns:p14="http://schemas.microsoft.com/office/powerpoint/2010/main" val="426055130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90261" y="378177"/>
            <a:ext cx="8590675" cy="6161769"/>
          </a:xfrm>
          <a:prstGeom prst="rect">
            <a:avLst/>
          </a:prstGeom>
        </p:spPr>
      </p:pic>
    </p:spTree>
    <p:extLst>
      <p:ext uri="{BB962C8B-B14F-4D97-AF65-F5344CB8AC3E}">
        <p14:creationId xmlns:p14="http://schemas.microsoft.com/office/powerpoint/2010/main" val="82101528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4035" y="246890"/>
            <a:ext cx="9797497" cy="6362632"/>
          </a:xfrm>
          <a:prstGeom prst="rect">
            <a:avLst/>
          </a:prstGeom>
        </p:spPr>
      </p:pic>
    </p:spTree>
    <p:extLst>
      <p:ext uri="{BB962C8B-B14F-4D97-AF65-F5344CB8AC3E}">
        <p14:creationId xmlns:p14="http://schemas.microsoft.com/office/powerpoint/2010/main" val="111225324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3183" y="169143"/>
            <a:ext cx="9666401" cy="6427128"/>
          </a:xfrm>
          <a:prstGeom prst="rect">
            <a:avLst/>
          </a:prstGeom>
        </p:spPr>
      </p:pic>
    </p:spTree>
    <p:extLst>
      <p:ext uri="{BB962C8B-B14F-4D97-AF65-F5344CB8AC3E}">
        <p14:creationId xmlns:p14="http://schemas.microsoft.com/office/powerpoint/2010/main" val="326765724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alÃ½ stojan s prÃ¡zdnÃ© plÃ¡tno">
            <a:extLst>
              <a:ext uri="{FF2B5EF4-FFF2-40B4-BE49-F238E27FC236}">
                <a16:creationId xmlns:a16="http://schemas.microsoft.com/office/drawing/2014/main" id="{E03FCF33-D3EE-4865-839A-69895084D43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5988" y="0"/>
            <a:ext cx="10360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517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381000"/>
            <a:ext cx="9144000" cy="6096000"/>
          </a:xfrm>
          <a:prstGeom prst="rect">
            <a:avLst/>
          </a:prstGeom>
        </p:spPr>
      </p:pic>
    </p:spTree>
    <p:extLst>
      <p:ext uri="{BB962C8B-B14F-4D97-AF65-F5344CB8AC3E}">
        <p14:creationId xmlns:p14="http://schemas.microsoft.com/office/powerpoint/2010/main" val="290254271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3533" y="0"/>
            <a:ext cx="9876485" cy="6705599"/>
          </a:xfrm>
          <a:prstGeom prst="rect">
            <a:avLst/>
          </a:prstGeom>
        </p:spPr>
      </p:pic>
    </p:spTree>
    <p:extLst>
      <p:ext uri="{BB962C8B-B14F-4D97-AF65-F5344CB8AC3E}">
        <p14:creationId xmlns:p14="http://schemas.microsoft.com/office/powerpoint/2010/main" val="319246929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top, sitting&#10;&#10;Description automatically generated">
            <a:extLst>
              <a:ext uri="{FF2B5EF4-FFF2-40B4-BE49-F238E27FC236}">
                <a16:creationId xmlns:a16="http://schemas.microsoft.com/office/drawing/2014/main" id="{CED1C771-0D9E-4A1B-9D7E-B26E00E913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57827" y="870218"/>
            <a:ext cx="7676345" cy="5117563"/>
          </a:xfrm>
          <a:prstGeom prst="rect">
            <a:avLst/>
          </a:prstGeom>
        </p:spPr>
      </p:pic>
    </p:spTree>
    <p:extLst>
      <p:ext uri="{BB962C8B-B14F-4D97-AF65-F5344CB8AC3E}">
        <p14:creationId xmlns:p14="http://schemas.microsoft.com/office/powerpoint/2010/main" val="131361859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56561219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10140" y="167583"/>
            <a:ext cx="8063672" cy="6551269"/>
          </a:xfrm>
          <a:prstGeom prst="rect">
            <a:avLst/>
          </a:prstGeom>
        </p:spPr>
      </p:pic>
    </p:spTree>
    <p:extLst>
      <p:ext uri="{BB962C8B-B14F-4D97-AF65-F5344CB8AC3E}">
        <p14:creationId xmlns:p14="http://schemas.microsoft.com/office/powerpoint/2010/main" val="50938092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50167" y="0"/>
            <a:ext cx="6858000" cy="6858000"/>
          </a:xfrm>
          <a:prstGeom prst="rect">
            <a:avLst/>
          </a:prstGeom>
        </p:spPr>
      </p:pic>
    </p:spTree>
    <p:extLst>
      <p:ext uri="{BB962C8B-B14F-4D97-AF65-F5344CB8AC3E}">
        <p14:creationId xmlns:p14="http://schemas.microsoft.com/office/powerpoint/2010/main" val="30152553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62350" y="0"/>
            <a:ext cx="5067300" cy="6858000"/>
          </a:xfrm>
          <a:prstGeom prst="rect">
            <a:avLst/>
          </a:prstGeom>
        </p:spPr>
      </p:pic>
    </p:spTree>
    <p:extLst>
      <p:ext uri="{BB962C8B-B14F-4D97-AF65-F5344CB8AC3E}">
        <p14:creationId xmlns:p14="http://schemas.microsoft.com/office/powerpoint/2010/main" val="178070036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52940" y="153257"/>
            <a:ext cx="9758594" cy="6508905"/>
          </a:xfrm>
          <a:prstGeom prst="rect">
            <a:avLst/>
          </a:prstGeom>
        </p:spPr>
      </p:pic>
    </p:spTree>
    <p:extLst>
      <p:ext uri="{BB962C8B-B14F-4D97-AF65-F5344CB8AC3E}">
        <p14:creationId xmlns:p14="http://schemas.microsoft.com/office/powerpoint/2010/main" val="69680787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meatbal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8475" y="370652"/>
            <a:ext cx="9026525" cy="6020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08946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87826" y="563922"/>
            <a:ext cx="7979111" cy="5784855"/>
          </a:xfrm>
          <a:prstGeom prst="rect">
            <a:avLst/>
          </a:prstGeom>
        </p:spPr>
      </p:pic>
    </p:spTree>
    <p:extLst>
      <p:ext uri="{BB962C8B-B14F-4D97-AF65-F5344CB8AC3E}">
        <p14:creationId xmlns:p14="http://schemas.microsoft.com/office/powerpoint/2010/main" val="173326955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5010" y="0"/>
            <a:ext cx="10281980" cy="6858000"/>
          </a:xfrm>
          <a:prstGeom prst="rect">
            <a:avLst/>
          </a:prstGeom>
        </p:spPr>
      </p:pic>
    </p:spTree>
    <p:extLst>
      <p:ext uri="{BB962C8B-B14F-4D97-AF65-F5344CB8AC3E}">
        <p14:creationId xmlns:p14="http://schemas.microsoft.com/office/powerpoint/2010/main" val="3194789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2450" y="1314450"/>
            <a:ext cx="5467350" cy="4361962"/>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9800" y="771281"/>
            <a:ext cx="5962650" cy="5448300"/>
          </a:xfrm>
          <a:prstGeom prst="rect">
            <a:avLst/>
          </a:prstGeom>
        </p:spPr>
      </p:pic>
    </p:spTree>
    <p:extLst>
      <p:ext uri="{BB962C8B-B14F-4D97-AF65-F5344CB8AC3E}">
        <p14:creationId xmlns:p14="http://schemas.microsoft.com/office/powerpoint/2010/main" val="50435355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ree Women Laughing">
            <a:extLst>
              <a:ext uri="{FF2B5EF4-FFF2-40B4-BE49-F238E27FC236}">
                <a16:creationId xmlns:a16="http://schemas.microsoft.com/office/drawing/2014/main" id="{5E4A6CC7-A9C6-4EE3-A081-8F64F02708C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38884" y="402336"/>
            <a:ext cx="8714232" cy="5809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1293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4277" y="266570"/>
            <a:ext cx="9967844" cy="6361847"/>
          </a:xfrm>
          <a:prstGeom prst="rect">
            <a:avLst/>
          </a:prstGeom>
        </p:spPr>
      </p:pic>
    </p:spTree>
    <p:extLst>
      <p:ext uri="{BB962C8B-B14F-4D97-AF65-F5344CB8AC3E}">
        <p14:creationId xmlns:p14="http://schemas.microsoft.com/office/powerpoint/2010/main" val="55803920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68409" y="414527"/>
            <a:ext cx="9144000" cy="6048375"/>
          </a:xfrm>
          <a:prstGeom prst="rect">
            <a:avLst/>
          </a:prstGeom>
        </p:spPr>
      </p:pic>
    </p:spTree>
    <p:extLst>
      <p:ext uri="{BB962C8B-B14F-4D97-AF65-F5344CB8AC3E}">
        <p14:creationId xmlns:p14="http://schemas.microsoft.com/office/powerpoint/2010/main" val="52067753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000" y="1143000"/>
            <a:ext cx="6096000" cy="4572000"/>
          </a:xfrm>
          <a:prstGeom prst="rect">
            <a:avLst/>
          </a:prstGeom>
        </p:spPr>
      </p:pic>
    </p:spTree>
    <p:extLst>
      <p:ext uri="{BB962C8B-B14F-4D97-AF65-F5344CB8AC3E}">
        <p14:creationId xmlns:p14="http://schemas.microsoft.com/office/powerpoint/2010/main" val="272244371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25335" y="793278"/>
            <a:ext cx="4971520" cy="5221231"/>
          </a:xfrm>
          <a:prstGeom prst="rect">
            <a:avLst/>
          </a:prstGeom>
        </p:spPr>
      </p:pic>
    </p:spTree>
    <p:extLst>
      <p:ext uri="{BB962C8B-B14F-4D97-AF65-F5344CB8AC3E}">
        <p14:creationId xmlns:p14="http://schemas.microsoft.com/office/powerpoint/2010/main" val="41999677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Presidente Enrique PeÃ±a Nieto. FotografÃ­a oficial.jpg">
            <a:extLst>
              <a:ext uri="{FF2B5EF4-FFF2-40B4-BE49-F238E27FC236}">
                <a16:creationId xmlns:a16="http://schemas.microsoft.com/office/drawing/2014/main" id="{4EC2FE1B-8D91-4FF0-A3F4-ED7766FB125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76675" y="576263"/>
            <a:ext cx="4438650" cy="5705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83768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elephant">
            <a:extLst>
              <a:ext uri="{FF2B5EF4-FFF2-40B4-BE49-F238E27FC236}">
                <a16:creationId xmlns:a16="http://schemas.microsoft.com/office/drawing/2014/main" id="{504698A2-0565-46BF-B8FD-5122BF2261C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55763" y="0"/>
            <a:ext cx="88788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91493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52940" y="262472"/>
            <a:ext cx="9506779" cy="6337852"/>
          </a:xfrm>
          <a:prstGeom prst="rect">
            <a:avLst/>
          </a:prstGeom>
        </p:spPr>
      </p:pic>
    </p:spTree>
    <p:extLst>
      <p:ext uri="{BB962C8B-B14F-4D97-AF65-F5344CB8AC3E}">
        <p14:creationId xmlns:p14="http://schemas.microsoft.com/office/powerpoint/2010/main" val="393792793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the grass&#10;&#10;Description automatically generated">
            <a:extLst>
              <a:ext uri="{FF2B5EF4-FFF2-40B4-BE49-F238E27FC236}">
                <a16:creationId xmlns:a16="http://schemas.microsoft.com/office/drawing/2014/main" id="{0C210063-7293-455F-B0E8-323395A52BC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86187" y="590023"/>
            <a:ext cx="8579710" cy="5677954"/>
          </a:xfrm>
          <a:prstGeom prst="rect">
            <a:avLst/>
          </a:prstGeom>
        </p:spPr>
      </p:pic>
    </p:spTree>
    <p:extLst>
      <p:ext uri="{BB962C8B-B14F-4D97-AF65-F5344CB8AC3E}">
        <p14:creationId xmlns:p14="http://schemas.microsoft.com/office/powerpoint/2010/main" val="22085658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guess who">
            <a:extLst>
              <a:ext uri="{FF2B5EF4-FFF2-40B4-BE49-F238E27FC236}">
                <a16:creationId xmlns:a16="http://schemas.microsoft.com/office/drawing/2014/main" id="{F79667B5-E55D-40D3-879F-0217545F8D4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1150" y="0"/>
            <a:ext cx="90297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373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arco ir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98295" y="95249"/>
            <a:ext cx="9144000" cy="676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81308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pan dulce">
            <a:extLst>
              <a:ext uri="{FF2B5EF4-FFF2-40B4-BE49-F238E27FC236}">
                <a16:creationId xmlns:a16="http://schemas.microsoft.com/office/drawing/2014/main" id="{91C47C32-3185-4144-9E89-9BD19A55FE7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23963" y="157163"/>
            <a:ext cx="9744075" cy="6543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32858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64904" y="18032"/>
            <a:ext cx="7609234" cy="6839968"/>
          </a:xfrm>
          <a:prstGeom prst="rect">
            <a:avLst/>
          </a:prstGeom>
        </p:spPr>
      </p:pic>
    </p:spTree>
    <p:extLst>
      <p:ext uri="{BB962C8B-B14F-4D97-AF65-F5344CB8AC3E}">
        <p14:creationId xmlns:p14="http://schemas.microsoft.com/office/powerpoint/2010/main" val="184795768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3183" y="158752"/>
            <a:ext cx="9779275" cy="6519516"/>
          </a:xfrm>
          <a:prstGeom prst="rect">
            <a:avLst/>
          </a:prstGeom>
        </p:spPr>
      </p:pic>
    </p:spTree>
    <p:extLst>
      <p:ext uri="{BB962C8B-B14F-4D97-AF65-F5344CB8AC3E}">
        <p14:creationId xmlns:p14="http://schemas.microsoft.com/office/powerpoint/2010/main" val="410776283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01333" y="171364"/>
            <a:ext cx="7822670" cy="6466501"/>
          </a:xfrm>
          <a:prstGeom prst="rect">
            <a:avLst/>
          </a:prstGeom>
        </p:spPr>
      </p:pic>
    </p:spTree>
    <p:extLst>
      <p:ext uri="{BB962C8B-B14F-4D97-AF65-F5344CB8AC3E}">
        <p14:creationId xmlns:p14="http://schemas.microsoft.com/office/powerpoint/2010/main" val="247852978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90869" y="358914"/>
            <a:ext cx="9236765" cy="6157843"/>
          </a:xfrm>
          <a:prstGeom prst="rect">
            <a:avLst/>
          </a:prstGeom>
        </p:spPr>
      </p:pic>
    </p:spTree>
    <p:extLst>
      <p:ext uri="{BB962C8B-B14F-4D97-AF65-F5344CB8AC3E}">
        <p14:creationId xmlns:p14="http://schemas.microsoft.com/office/powerpoint/2010/main" val="237207319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mmbiz.qpic.cn/mmbiz_jpg/5PPe36KQKicFTZFcQ1u9dgj7pZ8UaicKBS8mlZAF8otHBwOudzH7BFXdR2qfv9gCubJcTJHg9WAlzcroXmiceN76g/640?wx_fmt=jpeg">
            <a:extLst>
              <a:ext uri="{FF2B5EF4-FFF2-40B4-BE49-F238E27FC236}">
                <a16:creationId xmlns:a16="http://schemas.microsoft.com/office/drawing/2014/main" id="{2A8A9D0A-4432-4F50-8655-3A569DD1BAA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96043" y="632917"/>
            <a:ext cx="8399913" cy="5592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30584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0" y="219075"/>
            <a:ext cx="11430000" cy="6419850"/>
          </a:xfrm>
          <a:prstGeom prst="rect">
            <a:avLst/>
          </a:prstGeom>
        </p:spPr>
      </p:pic>
    </p:spTree>
    <p:extLst>
      <p:ext uri="{BB962C8B-B14F-4D97-AF65-F5344CB8AC3E}">
        <p14:creationId xmlns:p14="http://schemas.microsoft.com/office/powerpoint/2010/main" val="427279362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64904" y="151421"/>
            <a:ext cx="6689038" cy="6518482"/>
          </a:xfrm>
          <a:prstGeom prst="rect">
            <a:avLst/>
          </a:prstGeom>
        </p:spPr>
      </p:pic>
    </p:spTree>
    <p:extLst>
      <p:ext uri="{BB962C8B-B14F-4D97-AF65-F5344CB8AC3E}">
        <p14:creationId xmlns:p14="http://schemas.microsoft.com/office/powerpoint/2010/main" val="317063271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90260" y="350686"/>
            <a:ext cx="8905462" cy="6246820"/>
          </a:xfrm>
          <a:prstGeom prst="rect">
            <a:avLst/>
          </a:prstGeom>
        </p:spPr>
      </p:pic>
    </p:spTree>
    <p:extLst>
      <p:ext uri="{BB962C8B-B14F-4D97-AF65-F5344CB8AC3E}">
        <p14:creationId xmlns:p14="http://schemas.microsoft.com/office/powerpoint/2010/main" val="70177710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0533" y="683453"/>
            <a:ext cx="4534958" cy="5612572"/>
          </a:xfrm>
          <a:prstGeom prst="rect">
            <a:avLst/>
          </a:prstGeom>
        </p:spPr>
      </p:pic>
    </p:spTree>
    <p:extLst>
      <p:ext uri="{BB962C8B-B14F-4D97-AF65-F5344CB8AC3E}">
        <p14:creationId xmlns:p14="http://schemas.microsoft.com/office/powerpoint/2010/main" val="926244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290512"/>
            <a:ext cx="9144000" cy="6276975"/>
          </a:xfrm>
          <a:prstGeom prst="rect">
            <a:avLst/>
          </a:prstGeom>
        </p:spPr>
      </p:pic>
    </p:spTree>
    <p:extLst>
      <p:ext uri="{BB962C8B-B14F-4D97-AF65-F5344CB8AC3E}">
        <p14:creationId xmlns:p14="http://schemas.microsoft.com/office/powerpoint/2010/main" val="80281039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8053" y="465227"/>
            <a:ext cx="11602279" cy="6006597"/>
          </a:xfrm>
          <a:prstGeom prst="rect">
            <a:avLst/>
          </a:prstGeom>
        </p:spPr>
      </p:pic>
    </p:spTree>
    <p:extLst>
      <p:ext uri="{BB962C8B-B14F-4D97-AF65-F5344CB8AC3E}">
        <p14:creationId xmlns:p14="http://schemas.microsoft.com/office/powerpoint/2010/main" val="149417414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open, book, red, tablecloth">
            <a:extLst>
              <a:ext uri="{FF2B5EF4-FFF2-40B4-BE49-F238E27FC236}">
                <a16:creationId xmlns:a16="http://schemas.microsoft.com/office/drawing/2014/main" id="{EFC01A4B-DDB5-423E-BCB1-252DB66F2C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70652" y="1513702"/>
            <a:ext cx="5376505" cy="3574449"/>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Image result for old book">
            <a:extLst>
              <a:ext uri="{FF2B5EF4-FFF2-40B4-BE49-F238E27FC236}">
                <a16:creationId xmlns:a16="http://schemas.microsoft.com/office/drawing/2014/main" id="{915AFED5-5324-42B5-958D-340A7BE731F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4843" y="1503262"/>
            <a:ext cx="5376505" cy="3584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40155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22" y="204636"/>
            <a:ext cx="10059212" cy="6339400"/>
          </a:xfrm>
          <a:prstGeom prst="rect">
            <a:avLst/>
          </a:prstGeom>
        </p:spPr>
      </p:pic>
    </p:spTree>
    <p:extLst>
      <p:ext uri="{BB962C8B-B14F-4D97-AF65-F5344CB8AC3E}">
        <p14:creationId xmlns:p14="http://schemas.microsoft.com/office/powerpoint/2010/main" val="9954977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1843" y="232187"/>
            <a:ext cx="9429024" cy="6311902"/>
          </a:xfrm>
          <a:prstGeom prst="rect">
            <a:avLst/>
          </a:prstGeom>
        </p:spPr>
      </p:pic>
    </p:spTree>
    <p:extLst>
      <p:ext uri="{BB962C8B-B14F-4D97-AF65-F5344CB8AC3E}">
        <p14:creationId xmlns:p14="http://schemas.microsoft.com/office/powerpoint/2010/main" val="340612215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0326" y="0"/>
            <a:ext cx="7671348" cy="6858000"/>
          </a:xfrm>
          <a:prstGeom prst="rect">
            <a:avLst/>
          </a:prstGeom>
        </p:spPr>
      </p:pic>
    </p:spTree>
    <p:extLst>
      <p:ext uri="{BB962C8B-B14F-4D97-AF65-F5344CB8AC3E}">
        <p14:creationId xmlns:p14="http://schemas.microsoft.com/office/powerpoint/2010/main" val="310320952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92250" y="488950"/>
            <a:ext cx="9207500" cy="5880100"/>
          </a:xfrm>
          <a:prstGeom prst="rect">
            <a:avLst/>
          </a:prstGeom>
        </p:spPr>
      </p:pic>
    </p:spTree>
    <p:extLst>
      <p:ext uri="{BB962C8B-B14F-4D97-AF65-F5344CB8AC3E}">
        <p14:creationId xmlns:p14="http://schemas.microsoft.com/office/powerpoint/2010/main" val="342032942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65513" y="0"/>
            <a:ext cx="6704772" cy="6704772"/>
          </a:xfrm>
          <a:prstGeom prst="rect">
            <a:avLst/>
          </a:prstGeom>
        </p:spPr>
      </p:pic>
    </p:spTree>
    <p:extLst>
      <p:ext uri="{BB962C8B-B14F-4D97-AF65-F5344CB8AC3E}">
        <p14:creationId xmlns:p14="http://schemas.microsoft.com/office/powerpoint/2010/main" val="22250836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31495" y="139148"/>
            <a:ext cx="4962194" cy="6579704"/>
          </a:xfrm>
          <a:prstGeom prst="rect">
            <a:avLst/>
          </a:prstGeom>
        </p:spPr>
      </p:pic>
    </p:spTree>
    <p:extLst>
      <p:ext uri="{BB962C8B-B14F-4D97-AF65-F5344CB8AC3E}">
        <p14:creationId xmlns:p14="http://schemas.microsoft.com/office/powerpoint/2010/main" val="304244102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3433" y="0"/>
            <a:ext cx="10287000" cy="6858000"/>
          </a:xfrm>
          <a:prstGeom prst="rect">
            <a:avLst/>
          </a:prstGeom>
        </p:spPr>
      </p:pic>
    </p:spTree>
    <p:extLst>
      <p:ext uri="{BB962C8B-B14F-4D97-AF65-F5344CB8AC3E}">
        <p14:creationId xmlns:p14="http://schemas.microsoft.com/office/powerpoint/2010/main" val="377278547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6461" y="536713"/>
            <a:ext cx="9730078" cy="5493440"/>
          </a:xfrm>
          <a:prstGeom prst="rect">
            <a:avLst/>
          </a:prstGeom>
        </p:spPr>
      </p:pic>
    </p:spTree>
    <p:extLst>
      <p:ext uri="{BB962C8B-B14F-4D97-AF65-F5344CB8AC3E}">
        <p14:creationId xmlns:p14="http://schemas.microsoft.com/office/powerpoint/2010/main" val="275790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755C76-06B5-4E2B-BA87-FECBBFA162D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52875" y="0"/>
            <a:ext cx="4286250" cy="6858000"/>
          </a:xfrm>
          <a:prstGeom prst="rect">
            <a:avLst/>
          </a:prstGeom>
        </p:spPr>
      </p:pic>
    </p:spTree>
    <p:extLst>
      <p:ext uri="{BB962C8B-B14F-4D97-AF65-F5344CB8AC3E}">
        <p14:creationId xmlns:p14="http://schemas.microsoft.com/office/powerpoint/2010/main" val="21688952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85391" y="255739"/>
            <a:ext cx="6797537" cy="6602261"/>
          </a:xfrm>
          <a:prstGeom prst="rect">
            <a:avLst/>
          </a:prstGeom>
        </p:spPr>
      </p:pic>
    </p:spTree>
    <p:extLst>
      <p:ext uri="{BB962C8B-B14F-4D97-AF65-F5344CB8AC3E}">
        <p14:creationId xmlns:p14="http://schemas.microsoft.com/office/powerpoint/2010/main" val="111402162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381000"/>
            <a:ext cx="9144000" cy="6096000"/>
          </a:xfrm>
          <a:prstGeom prst="rect">
            <a:avLst/>
          </a:prstGeom>
        </p:spPr>
      </p:pic>
    </p:spTree>
    <p:extLst>
      <p:ext uri="{BB962C8B-B14F-4D97-AF65-F5344CB8AC3E}">
        <p14:creationId xmlns:p14="http://schemas.microsoft.com/office/powerpoint/2010/main" val="179175511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9774" y="150656"/>
            <a:ext cx="8638525" cy="6480401"/>
          </a:xfrm>
          <a:prstGeom prst="rect">
            <a:avLst/>
          </a:prstGeom>
        </p:spPr>
      </p:pic>
    </p:spTree>
    <p:extLst>
      <p:ext uri="{BB962C8B-B14F-4D97-AF65-F5344CB8AC3E}">
        <p14:creationId xmlns:p14="http://schemas.microsoft.com/office/powerpoint/2010/main" val="84043888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3061" y="264215"/>
            <a:ext cx="9504293" cy="6336195"/>
          </a:xfrm>
          <a:prstGeom prst="rect">
            <a:avLst/>
          </a:prstGeom>
        </p:spPr>
      </p:pic>
    </p:spTree>
    <p:extLst>
      <p:ext uri="{BB962C8B-B14F-4D97-AF65-F5344CB8AC3E}">
        <p14:creationId xmlns:p14="http://schemas.microsoft.com/office/powerpoint/2010/main" val="382527943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14675" y="1166812"/>
            <a:ext cx="5962650" cy="4524375"/>
          </a:xfrm>
          <a:prstGeom prst="rect">
            <a:avLst/>
          </a:prstGeom>
        </p:spPr>
      </p:pic>
    </p:spTree>
    <p:extLst>
      <p:ext uri="{BB962C8B-B14F-4D97-AF65-F5344CB8AC3E}">
        <p14:creationId xmlns:p14="http://schemas.microsoft.com/office/powerpoint/2010/main" val="226018903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1722" y="232405"/>
            <a:ext cx="9564731" cy="6379601"/>
          </a:xfrm>
          <a:prstGeom prst="rect">
            <a:avLst/>
          </a:prstGeom>
        </p:spPr>
      </p:pic>
    </p:spTree>
    <p:extLst>
      <p:ext uri="{BB962C8B-B14F-4D97-AF65-F5344CB8AC3E}">
        <p14:creationId xmlns:p14="http://schemas.microsoft.com/office/powerpoint/2010/main" val="114981869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5739" y="321455"/>
            <a:ext cx="10720180" cy="6176666"/>
          </a:xfrm>
          <a:prstGeom prst="rect">
            <a:avLst/>
          </a:prstGeom>
        </p:spPr>
      </p:pic>
    </p:spTree>
    <p:extLst>
      <p:ext uri="{BB962C8B-B14F-4D97-AF65-F5344CB8AC3E}">
        <p14:creationId xmlns:p14="http://schemas.microsoft.com/office/powerpoint/2010/main" val="311059464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23733" y="230359"/>
            <a:ext cx="5115454" cy="6366231"/>
          </a:xfrm>
          <a:prstGeom prst="rect">
            <a:avLst/>
          </a:prstGeom>
        </p:spPr>
      </p:pic>
    </p:spTree>
    <p:extLst>
      <p:ext uri="{BB962C8B-B14F-4D97-AF65-F5344CB8AC3E}">
        <p14:creationId xmlns:p14="http://schemas.microsoft.com/office/powerpoint/2010/main" val="191132446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22713" y="182764"/>
            <a:ext cx="6420678" cy="6367615"/>
          </a:xfrm>
          <a:prstGeom prst="rect">
            <a:avLst/>
          </a:prstGeom>
        </p:spPr>
      </p:pic>
    </p:spTree>
    <p:extLst>
      <p:ext uri="{BB962C8B-B14F-4D97-AF65-F5344CB8AC3E}">
        <p14:creationId xmlns:p14="http://schemas.microsoft.com/office/powerpoint/2010/main" val="392286248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3426" y="246450"/>
            <a:ext cx="9753600" cy="6065520"/>
          </a:xfrm>
          <a:prstGeom prst="rect">
            <a:avLst/>
          </a:prstGeom>
        </p:spPr>
      </p:pic>
    </p:spTree>
    <p:extLst>
      <p:ext uri="{BB962C8B-B14F-4D97-AF65-F5344CB8AC3E}">
        <p14:creationId xmlns:p14="http://schemas.microsoft.com/office/powerpoint/2010/main" val="2114058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1113" y="297952"/>
            <a:ext cx="9209408" cy="6142603"/>
          </a:xfrm>
          <a:prstGeom prst="rect">
            <a:avLst/>
          </a:prstGeom>
        </p:spPr>
      </p:pic>
    </p:spTree>
    <p:extLst>
      <p:ext uri="{BB962C8B-B14F-4D97-AF65-F5344CB8AC3E}">
        <p14:creationId xmlns:p14="http://schemas.microsoft.com/office/powerpoint/2010/main" val="288747787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england">
            <a:extLst>
              <a:ext uri="{FF2B5EF4-FFF2-40B4-BE49-F238E27FC236}">
                <a16:creationId xmlns:a16="http://schemas.microsoft.com/office/drawing/2014/main" id="{7D76C9A3-B64E-47EA-9F6A-412ECAEA8BB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82446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93705" y="288616"/>
            <a:ext cx="3490529" cy="6410357"/>
          </a:xfrm>
          <a:prstGeom prst="rect">
            <a:avLst/>
          </a:prstGeom>
        </p:spPr>
      </p:pic>
    </p:spTree>
    <p:extLst>
      <p:ext uri="{BB962C8B-B14F-4D97-AF65-F5344CB8AC3E}">
        <p14:creationId xmlns:p14="http://schemas.microsoft.com/office/powerpoint/2010/main" val="48508775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ell Phone, Smartphone, Mobile, Cellphone, Telephone">
            <a:extLst>
              <a:ext uri="{FF2B5EF4-FFF2-40B4-BE49-F238E27FC236}">
                <a16:creationId xmlns:a16="http://schemas.microsoft.com/office/drawing/2014/main" id="{B4B86F72-54C8-4E81-8CDA-1E7A7FA9EA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385763"/>
            <a:ext cx="9144000" cy="608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51561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2574" y="294370"/>
            <a:ext cx="9579112" cy="6386075"/>
          </a:xfrm>
          <a:prstGeom prst="rect">
            <a:avLst/>
          </a:prstGeom>
        </p:spPr>
      </p:pic>
    </p:spTree>
    <p:extLst>
      <p:ext uri="{BB962C8B-B14F-4D97-AF65-F5344CB8AC3E}">
        <p14:creationId xmlns:p14="http://schemas.microsoft.com/office/powerpoint/2010/main" val="101487864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30017" y="339250"/>
            <a:ext cx="8968240" cy="6200697"/>
          </a:xfrm>
          <a:prstGeom prst="rect">
            <a:avLst/>
          </a:prstGeom>
        </p:spPr>
      </p:pic>
    </p:spTree>
    <p:extLst>
      <p:ext uri="{BB962C8B-B14F-4D97-AF65-F5344CB8AC3E}">
        <p14:creationId xmlns:p14="http://schemas.microsoft.com/office/powerpoint/2010/main" val="113868605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le:Tienda de buÃ±uelos.jpg">
            <a:extLst>
              <a:ext uri="{FF2B5EF4-FFF2-40B4-BE49-F238E27FC236}">
                <a16:creationId xmlns:a16="http://schemas.microsoft.com/office/drawing/2014/main" id="{1DFEC9A6-38BA-4ADE-88B1-5657413B38C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571500"/>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46779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martphone call answer contact phone call video call application banner business button chat click communication finger flat hands icon innovation instant internet marketing message messaging mobile network over phone pointing screen technology ui green hand font graphic design illustration computer wallpaper angle art brand graphics">
            <a:extLst>
              <a:ext uri="{FF2B5EF4-FFF2-40B4-BE49-F238E27FC236}">
                <a16:creationId xmlns:a16="http://schemas.microsoft.com/office/drawing/2014/main" id="{068D3F3B-3143-4520-80C9-651F8F58F0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64842" y="641096"/>
            <a:ext cx="7862316" cy="5241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43915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82348" y="197943"/>
            <a:ext cx="6013727" cy="6520909"/>
          </a:xfrm>
          <a:prstGeom prst="rect">
            <a:avLst/>
          </a:prstGeom>
        </p:spPr>
      </p:pic>
    </p:spTree>
    <p:extLst>
      <p:ext uri="{BB962C8B-B14F-4D97-AF65-F5344CB8AC3E}">
        <p14:creationId xmlns:p14="http://schemas.microsoft.com/office/powerpoint/2010/main" val="350616564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52940" y="140534"/>
            <a:ext cx="9733601" cy="6478927"/>
          </a:xfrm>
          <a:prstGeom prst="rect">
            <a:avLst/>
          </a:prstGeom>
        </p:spPr>
      </p:pic>
    </p:spTree>
    <p:extLst>
      <p:ext uri="{BB962C8B-B14F-4D97-AF65-F5344CB8AC3E}">
        <p14:creationId xmlns:p14="http://schemas.microsoft.com/office/powerpoint/2010/main" val="316970283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84173" y="150401"/>
            <a:ext cx="6676059" cy="6564585"/>
          </a:xfrm>
          <a:prstGeom prst="rect">
            <a:avLst/>
          </a:prstGeom>
        </p:spPr>
      </p:pic>
    </p:spTree>
    <p:extLst>
      <p:ext uri="{BB962C8B-B14F-4D97-AF65-F5344CB8AC3E}">
        <p14:creationId xmlns:p14="http://schemas.microsoft.com/office/powerpoint/2010/main" val="2735356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88435" y="408473"/>
            <a:ext cx="8318525" cy="6230865"/>
          </a:xfrm>
          <a:prstGeom prst="rect">
            <a:avLst/>
          </a:prstGeom>
        </p:spPr>
      </p:pic>
    </p:spTree>
    <p:extLst>
      <p:ext uri="{BB962C8B-B14F-4D97-AF65-F5344CB8AC3E}">
        <p14:creationId xmlns:p14="http://schemas.microsoft.com/office/powerpoint/2010/main" val="22047316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2939" y="149052"/>
            <a:ext cx="9635126" cy="6440592"/>
          </a:xfrm>
          <a:prstGeom prst="rect">
            <a:avLst/>
          </a:prstGeom>
        </p:spPr>
      </p:pic>
    </p:spTree>
    <p:extLst>
      <p:ext uri="{BB962C8B-B14F-4D97-AF65-F5344CB8AC3E}">
        <p14:creationId xmlns:p14="http://schemas.microsoft.com/office/powerpoint/2010/main" val="428476075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6839260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7110" y="1133061"/>
            <a:ext cx="8927995" cy="4063263"/>
          </a:xfrm>
          <a:prstGeom prst="rect">
            <a:avLst/>
          </a:prstGeom>
        </p:spPr>
      </p:pic>
    </p:spTree>
    <p:extLst>
      <p:ext uri="{BB962C8B-B14F-4D97-AF65-F5344CB8AC3E}">
        <p14:creationId xmlns:p14="http://schemas.microsoft.com/office/powerpoint/2010/main" val="194078911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7740" y="0"/>
            <a:ext cx="6436519" cy="6858000"/>
          </a:xfrm>
          <a:prstGeom prst="rect">
            <a:avLst/>
          </a:prstGeom>
        </p:spPr>
      </p:pic>
    </p:spTree>
    <p:extLst>
      <p:ext uri="{BB962C8B-B14F-4D97-AF65-F5344CB8AC3E}">
        <p14:creationId xmlns:p14="http://schemas.microsoft.com/office/powerpoint/2010/main" val="86492743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83566" y="484072"/>
            <a:ext cx="5895378" cy="5895378"/>
          </a:xfrm>
          <a:prstGeom prst="rect">
            <a:avLst/>
          </a:prstGeom>
        </p:spPr>
      </p:pic>
    </p:spTree>
    <p:extLst>
      <p:ext uri="{BB962C8B-B14F-4D97-AF65-F5344CB8AC3E}">
        <p14:creationId xmlns:p14="http://schemas.microsoft.com/office/powerpoint/2010/main" val="338909846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0450" y="146538"/>
            <a:ext cx="4324350" cy="5987562"/>
          </a:xfrm>
          <a:prstGeom prst="rect">
            <a:avLst/>
          </a:prstGeom>
        </p:spPr>
      </p:pic>
    </p:spTree>
    <p:extLst>
      <p:ext uri="{BB962C8B-B14F-4D97-AF65-F5344CB8AC3E}">
        <p14:creationId xmlns:p14="http://schemas.microsoft.com/office/powerpoint/2010/main" val="402658097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58818" y="234634"/>
            <a:ext cx="4941536" cy="6364948"/>
          </a:xfrm>
          <a:prstGeom prst="rect">
            <a:avLst/>
          </a:prstGeom>
        </p:spPr>
      </p:pic>
    </p:spTree>
    <p:extLst>
      <p:ext uri="{BB962C8B-B14F-4D97-AF65-F5344CB8AC3E}">
        <p14:creationId xmlns:p14="http://schemas.microsoft.com/office/powerpoint/2010/main" val="312850726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ko race">
            <a:extLst>
              <a:ext uri="{FF2B5EF4-FFF2-40B4-BE49-F238E27FC236}">
                <a16:creationId xmlns:a16="http://schemas.microsoft.com/office/drawing/2014/main" id="{6B7FEC47-9B1D-4FD0-B5FF-32DD5F5523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70983" y="959079"/>
            <a:ext cx="7450034" cy="4939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59549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9042" y="159027"/>
            <a:ext cx="8735155" cy="6551366"/>
          </a:xfrm>
          <a:prstGeom prst="rect">
            <a:avLst/>
          </a:prstGeom>
        </p:spPr>
      </p:pic>
    </p:spTree>
    <p:extLst>
      <p:ext uri="{BB962C8B-B14F-4D97-AF65-F5344CB8AC3E}">
        <p14:creationId xmlns:p14="http://schemas.microsoft.com/office/powerpoint/2010/main" val="128974363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30625" y="177245"/>
            <a:ext cx="9243391" cy="6505036"/>
          </a:xfrm>
          <a:prstGeom prst="rect">
            <a:avLst/>
          </a:prstGeom>
        </p:spPr>
      </p:pic>
    </p:spTree>
    <p:extLst>
      <p:ext uri="{BB962C8B-B14F-4D97-AF65-F5344CB8AC3E}">
        <p14:creationId xmlns:p14="http://schemas.microsoft.com/office/powerpoint/2010/main" val="2244734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bject, hanger&#10;&#10;Description automatically generated">
            <a:extLst>
              <a:ext uri="{FF2B5EF4-FFF2-40B4-BE49-F238E27FC236}">
                <a16:creationId xmlns:a16="http://schemas.microsoft.com/office/drawing/2014/main" id="{C975445D-72AA-41D7-A595-0A8CFAF49E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68268" y="0"/>
            <a:ext cx="4855464" cy="6858000"/>
          </a:xfrm>
          <a:prstGeom prst="rect">
            <a:avLst/>
          </a:prstGeom>
        </p:spPr>
      </p:pic>
    </p:spTree>
    <p:extLst>
      <p:ext uri="{BB962C8B-B14F-4D97-AF65-F5344CB8AC3E}">
        <p14:creationId xmlns:p14="http://schemas.microsoft.com/office/powerpoint/2010/main" val="2851978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grey">
            <a:extLst>
              <a:ext uri="{FF2B5EF4-FFF2-40B4-BE49-F238E27FC236}">
                <a16:creationId xmlns:a16="http://schemas.microsoft.com/office/drawing/2014/main" id="{46C7A668-9E7D-4848-8BF2-B9FDB596FFA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17976" y="950976"/>
            <a:ext cx="4956048" cy="4956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6569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goodfreephotos.com/cache/other-photos/hand-holding-a-bunch-of-playing-cards.jpg">
            <a:extLst>
              <a:ext uri="{FF2B5EF4-FFF2-40B4-BE49-F238E27FC236}">
                <a16:creationId xmlns:a16="http://schemas.microsoft.com/office/drawing/2014/main" id="{902C7125-0684-4389-8BA9-FDE849FA4F2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895350"/>
            <a:ext cx="7620000" cy="506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7444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5130" y="227908"/>
            <a:ext cx="10181213" cy="6426892"/>
          </a:xfrm>
          <a:prstGeom prst="rect">
            <a:avLst/>
          </a:prstGeom>
        </p:spPr>
      </p:pic>
    </p:spTree>
    <p:extLst>
      <p:ext uri="{BB962C8B-B14F-4D97-AF65-F5344CB8AC3E}">
        <p14:creationId xmlns:p14="http://schemas.microsoft.com/office/powerpoint/2010/main" val="154327182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09531" y="585023"/>
            <a:ext cx="8240367" cy="5504143"/>
          </a:xfrm>
          <a:prstGeom prst="rect">
            <a:avLst/>
          </a:prstGeom>
        </p:spPr>
      </p:pic>
    </p:spTree>
    <p:extLst>
      <p:ext uri="{BB962C8B-B14F-4D97-AF65-F5344CB8AC3E}">
        <p14:creationId xmlns:p14="http://schemas.microsoft.com/office/powerpoint/2010/main" val="360218177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D1C92D-E473-4747-8600-F7656BDDEFA7}"/>
              </a:ext>
            </a:extLst>
          </p:cNvPr>
          <p:cNvSpPr txBox="1"/>
          <p:nvPr/>
        </p:nvSpPr>
        <p:spPr>
          <a:xfrm>
            <a:off x="2123303" y="995280"/>
            <a:ext cx="7945394" cy="4508927"/>
          </a:xfrm>
          <a:prstGeom prst="rect">
            <a:avLst/>
          </a:prstGeom>
          <a:noFill/>
        </p:spPr>
        <p:txBody>
          <a:bodyPr wrap="square" rtlCol="0">
            <a:spAutoFit/>
          </a:bodyPr>
          <a:lstStyle/>
          <a:p>
            <a:pPr algn="ctr"/>
            <a:r>
              <a:rPr lang="es-419" sz="28700" dirty="0"/>
              <a:t>10</a:t>
            </a:r>
            <a:endParaRPr lang="en-US" sz="28700" dirty="0"/>
          </a:p>
        </p:txBody>
      </p:sp>
    </p:spTree>
    <p:extLst>
      <p:ext uri="{BB962C8B-B14F-4D97-AF65-F5344CB8AC3E}">
        <p14:creationId xmlns:p14="http://schemas.microsoft.com/office/powerpoint/2010/main" val="258137840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78024125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2939" y="246847"/>
            <a:ext cx="9582314" cy="6372613"/>
          </a:xfrm>
          <a:prstGeom prst="rect">
            <a:avLst/>
          </a:prstGeom>
        </p:spPr>
      </p:pic>
    </p:spTree>
    <p:extLst>
      <p:ext uri="{BB962C8B-B14F-4D97-AF65-F5344CB8AC3E}">
        <p14:creationId xmlns:p14="http://schemas.microsoft.com/office/powerpoint/2010/main" val="9477989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45635" y="303880"/>
            <a:ext cx="7887114" cy="6295701"/>
          </a:xfrm>
          <a:prstGeom prst="rect">
            <a:avLst/>
          </a:prstGeom>
        </p:spPr>
      </p:pic>
    </p:spTree>
    <p:extLst>
      <p:ext uri="{BB962C8B-B14F-4D97-AF65-F5344CB8AC3E}">
        <p14:creationId xmlns:p14="http://schemas.microsoft.com/office/powerpoint/2010/main" val="247642654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67339" y="112552"/>
            <a:ext cx="7996565" cy="6468173"/>
          </a:xfrm>
          <a:prstGeom prst="rect">
            <a:avLst/>
          </a:prstGeom>
        </p:spPr>
      </p:pic>
    </p:spTree>
    <p:extLst>
      <p:ext uri="{BB962C8B-B14F-4D97-AF65-F5344CB8AC3E}">
        <p14:creationId xmlns:p14="http://schemas.microsoft.com/office/powerpoint/2010/main" val="69633192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01617" y="354495"/>
            <a:ext cx="6210300" cy="6210300"/>
          </a:xfrm>
          <a:prstGeom prst="rect">
            <a:avLst/>
          </a:prstGeom>
        </p:spPr>
      </p:pic>
    </p:spTree>
    <p:extLst>
      <p:ext uri="{BB962C8B-B14F-4D97-AF65-F5344CB8AC3E}">
        <p14:creationId xmlns:p14="http://schemas.microsoft.com/office/powerpoint/2010/main" val="263458675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2208" y="224297"/>
            <a:ext cx="9449841" cy="6276387"/>
          </a:xfrm>
          <a:prstGeom prst="rect">
            <a:avLst/>
          </a:prstGeom>
        </p:spPr>
      </p:pic>
    </p:spTree>
    <p:extLst>
      <p:ext uri="{BB962C8B-B14F-4D97-AF65-F5344CB8AC3E}">
        <p14:creationId xmlns:p14="http://schemas.microsoft.com/office/powerpoint/2010/main" val="2003512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48679" y="184980"/>
            <a:ext cx="8567529" cy="6425646"/>
          </a:xfrm>
          <a:prstGeom prst="rect">
            <a:avLst/>
          </a:prstGeom>
        </p:spPr>
      </p:pic>
    </p:spTree>
    <p:extLst>
      <p:ext uri="{BB962C8B-B14F-4D97-AF65-F5344CB8AC3E}">
        <p14:creationId xmlns:p14="http://schemas.microsoft.com/office/powerpoint/2010/main" val="20557801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53961" y="114085"/>
            <a:ext cx="5432839" cy="6445741"/>
          </a:xfrm>
          <a:prstGeom prst="rect">
            <a:avLst/>
          </a:prstGeom>
        </p:spPr>
      </p:pic>
    </p:spTree>
    <p:extLst>
      <p:ext uri="{BB962C8B-B14F-4D97-AF65-F5344CB8AC3E}">
        <p14:creationId xmlns:p14="http://schemas.microsoft.com/office/powerpoint/2010/main" val="118897809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Bicycle">
            <a:extLst>
              <a:ext uri="{FF2B5EF4-FFF2-40B4-BE49-F238E27FC236}">
                <a16:creationId xmlns:a16="http://schemas.microsoft.com/office/drawing/2014/main" id="{31F45B0D-33A1-4D60-8E0A-43FC4B00D1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71775" y="333375"/>
            <a:ext cx="6648450" cy="619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74845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89653" y="0"/>
            <a:ext cx="8567530" cy="6858000"/>
          </a:xfrm>
          <a:prstGeom prst="rect">
            <a:avLst/>
          </a:prstGeom>
        </p:spPr>
      </p:pic>
    </p:spTree>
    <p:extLst>
      <p:ext uri="{BB962C8B-B14F-4D97-AF65-F5344CB8AC3E}">
        <p14:creationId xmlns:p14="http://schemas.microsoft.com/office/powerpoint/2010/main" val="191289697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5575" y="0"/>
            <a:ext cx="6800850" cy="6858000"/>
          </a:xfrm>
          <a:prstGeom prst="rect">
            <a:avLst/>
          </a:prstGeom>
        </p:spPr>
      </p:pic>
    </p:spTree>
    <p:extLst>
      <p:ext uri="{BB962C8B-B14F-4D97-AF65-F5344CB8AC3E}">
        <p14:creationId xmlns:p14="http://schemas.microsoft.com/office/powerpoint/2010/main" val="122711028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alendario fecha marca dÃ­a mano lÃ¡piz negocio marcador cartel pÃ³ster mes firmar semana evento bolÃ­grafo fiesta brazo pared vacaciones dedo lÃ­nea diseÃ±o fuente diseÃ±o grÃ¡fico ilustraciÃ³n muÃ±eca papel codo">
            <a:extLst>
              <a:ext uri="{FF2B5EF4-FFF2-40B4-BE49-F238E27FC236}">
                <a16:creationId xmlns:a16="http://schemas.microsoft.com/office/drawing/2014/main" id="{E83353EF-4E69-4368-9313-7C4D0797675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07097" y="540315"/>
            <a:ext cx="8968295" cy="5777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35709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87217" y="0"/>
            <a:ext cx="6568109" cy="6568109"/>
          </a:xfrm>
          <a:prstGeom prst="rect">
            <a:avLst/>
          </a:prstGeom>
        </p:spPr>
      </p:pic>
    </p:spTree>
    <p:extLst>
      <p:ext uri="{BB962C8B-B14F-4D97-AF65-F5344CB8AC3E}">
        <p14:creationId xmlns:p14="http://schemas.microsoft.com/office/powerpoint/2010/main" val="78408565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41DEC5-733B-4917-8CD9-62EDB7F08FD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1143000"/>
            <a:ext cx="9144000" cy="4572000"/>
          </a:xfrm>
          <a:prstGeom prst="rect">
            <a:avLst/>
          </a:prstGeom>
        </p:spPr>
      </p:pic>
    </p:spTree>
    <p:extLst>
      <p:ext uri="{BB962C8B-B14F-4D97-AF65-F5344CB8AC3E}">
        <p14:creationId xmlns:p14="http://schemas.microsoft.com/office/powerpoint/2010/main" val="377858119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81500" y="0"/>
            <a:ext cx="3429000" cy="6858000"/>
          </a:xfrm>
          <a:prstGeom prst="rect">
            <a:avLst/>
          </a:prstGeom>
        </p:spPr>
      </p:pic>
    </p:spTree>
    <p:extLst>
      <p:ext uri="{BB962C8B-B14F-4D97-AF65-F5344CB8AC3E}">
        <p14:creationId xmlns:p14="http://schemas.microsoft.com/office/powerpoint/2010/main" val="320950198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67340" y="183880"/>
            <a:ext cx="7637976" cy="6515094"/>
          </a:xfrm>
          <a:prstGeom prst="rect">
            <a:avLst/>
          </a:prstGeom>
        </p:spPr>
      </p:pic>
    </p:spTree>
    <p:extLst>
      <p:ext uri="{BB962C8B-B14F-4D97-AF65-F5344CB8AC3E}">
        <p14:creationId xmlns:p14="http://schemas.microsoft.com/office/powerpoint/2010/main" val="245573162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2452" y="178697"/>
            <a:ext cx="9444451" cy="6460228"/>
          </a:xfrm>
          <a:prstGeom prst="rect">
            <a:avLst/>
          </a:prstGeom>
        </p:spPr>
      </p:pic>
    </p:spTree>
    <p:extLst>
      <p:ext uri="{BB962C8B-B14F-4D97-AF65-F5344CB8AC3E}">
        <p14:creationId xmlns:p14="http://schemas.microsoft.com/office/powerpoint/2010/main" val="2455548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190723B-42E7-4FFE-9339-08F72062C4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25594" y="441295"/>
            <a:ext cx="8340811" cy="5975409"/>
          </a:xfrm>
          <a:prstGeom prst="rect">
            <a:avLst/>
          </a:prstGeom>
        </p:spPr>
      </p:pic>
    </p:spTree>
    <p:extLst>
      <p:ext uri="{BB962C8B-B14F-4D97-AF65-F5344CB8AC3E}">
        <p14:creationId xmlns:p14="http://schemas.microsoft.com/office/powerpoint/2010/main" val="250614850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87218" y="492908"/>
            <a:ext cx="7973391" cy="5980043"/>
          </a:xfrm>
          <a:prstGeom prst="rect">
            <a:avLst/>
          </a:prstGeom>
        </p:spPr>
      </p:pic>
    </p:spTree>
    <p:extLst>
      <p:ext uri="{BB962C8B-B14F-4D97-AF65-F5344CB8AC3E}">
        <p14:creationId xmlns:p14="http://schemas.microsoft.com/office/powerpoint/2010/main" val="377476573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3826" y="0"/>
            <a:ext cx="11604347" cy="6858000"/>
          </a:xfrm>
          <a:prstGeom prst="rect">
            <a:avLst/>
          </a:prstGeom>
        </p:spPr>
      </p:pic>
    </p:spTree>
    <p:extLst>
      <p:ext uri="{BB962C8B-B14F-4D97-AF65-F5344CB8AC3E}">
        <p14:creationId xmlns:p14="http://schemas.microsoft.com/office/powerpoint/2010/main" val="170803377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68134" y="482601"/>
            <a:ext cx="6016095" cy="6016095"/>
          </a:xfrm>
          <a:prstGeom prst="rect">
            <a:avLst/>
          </a:prstGeom>
        </p:spPr>
      </p:pic>
    </p:spTree>
    <p:extLst>
      <p:ext uri="{BB962C8B-B14F-4D97-AF65-F5344CB8AC3E}">
        <p14:creationId xmlns:p14="http://schemas.microsoft.com/office/powerpoint/2010/main" val="418045359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appy spid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84707" y="690113"/>
            <a:ext cx="6943745" cy="5352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13547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013F24-FFBE-48E6-8ABC-6E2B7E88D2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51813" y="284813"/>
            <a:ext cx="6288374" cy="6288374"/>
          </a:xfrm>
          <a:prstGeom prst="rect">
            <a:avLst/>
          </a:prstGeom>
        </p:spPr>
      </p:pic>
    </p:spTree>
    <p:extLst>
      <p:ext uri="{BB962C8B-B14F-4D97-AF65-F5344CB8AC3E}">
        <p14:creationId xmlns:p14="http://schemas.microsoft.com/office/powerpoint/2010/main" val="307674390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830C4FC8-0ED8-47E1-BC8C-DB0620255C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18690" y="496942"/>
            <a:ext cx="5554620" cy="5864115"/>
          </a:xfrm>
          <a:prstGeom prst="rect">
            <a:avLst/>
          </a:prstGeom>
        </p:spPr>
      </p:pic>
    </p:spTree>
    <p:extLst>
      <p:ext uri="{BB962C8B-B14F-4D97-AF65-F5344CB8AC3E}">
        <p14:creationId xmlns:p14="http://schemas.microsoft.com/office/powerpoint/2010/main" val="336388770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0139" y="438328"/>
            <a:ext cx="8475774" cy="5918887"/>
          </a:xfrm>
          <a:prstGeom prst="rect">
            <a:avLst/>
          </a:prstGeom>
        </p:spPr>
      </p:pic>
    </p:spTree>
    <p:extLst>
      <p:ext uri="{BB962C8B-B14F-4D97-AF65-F5344CB8AC3E}">
        <p14:creationId xmlns:p14="http://schemas.microsoft.com/office/powerpoint/2010/main" val="125468124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71862" y="0"/>
            <a:ext cx="5248275" cy="6858000"/>
          </a:xfrm>
          <a:prstGeom prst="rect">
            <a:avLst/>
          </a:prstGeom>
        </p:spPr>
      </p:pic>
    </p:spTree>
    <p:extLst>
      <p:ext uri="{BB962C8B-B14F-4D97-AF65-F5344CB8AC3E}">
        <p14:creationId xmlns:p14="http://schemas.microsoft.com/office/powerpoint/2010/main" val="364851993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49896" y="208721"/>
            <a:ext cx="8554278" cy="6415709"/>
          </a:xfrm>
          <a:prstGeom prst="rect">
            <a:avLst/>
          </a:prstGeom>
        </p:spPr>
      </p:pic>
    </p:spTree>
    <p:extLst>
      <p:ext uri="{BB962C8B-B14F-4D97-AF65-F5344CB8AC3E}">
        <p14:creationId xmlns:p14="http://schemas.microsoft.com/office/powerpoint/2010/main" val="373546732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4799" y="566738"/>
            <a:ext cx="8212667" cy="6031178"/>
          </a:xfrm>
          <a:prstGeom prst="rect">
            <a:avLst/>
          </a:prstGeom>
        </p:spPr>
      </p:pic>
    </p:spTree>
    <p:extLst>
      <p:ext uri="{BB962C8B-B14F-4D97-AF65-F5344CB8AC3E}">
        <p14:creationId xmlns:p14="http://schemas.microsoft.com/office/powerpoint/2010/main" val="2188474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38575" y="0"/>
            <a:ext cx="4514850" cy="6858000"/>
          </a:xfrm>
          <a:prstGeom prst="rect">
            <a:avLst/>
          </a:prstGeom>
        </p:spPr>
      </p:pic>
    </p:spTree>
    <p:extLst>
      <p:ext uri="{BB962C8B-B14F-4D97-AF65-F5344CB8AC3E}">
        <p14:creationId xmlns:p14="http://schemas.microsoft.com/office/powerpoint/2010/main" val="391185117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10;&#10;Description automatically generated">
            <a:extLst>
              <a:ext uri="{FF2B5EF4-FFF2-40B4-BE49-F238E27FC236}">
                <a16:creationId xmlns:a16="http://schemas.microsoft.com/office/drawing/2014/main" id="{1D7947DA-9146-4AD4-8EC0-0B765B1091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58575" y="467019"/>
            <a:ext cx="8874849" cy="5923962"/>
          </a:xfrm>
          <a:prstGeom prst="rect">
            <a:avLst/>
          </a:prstGeom>
        </p:spPr>
      </p:pic>
    </p:spTree>
    <p:extLst>
      <p:ext uri="{BB962C8B-B14F-4D97-AF65-F5344CB8AC3E}">
        <p14:creationId xmlns:p14="http://schemas.microsoft.com/office/powerpoint/2010/main" val="171874215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out of the box">
            <a:extLst>
              <a:ext uri="{FF2B5EF4-FFF2-40B4-BE49-F238E27FC236}">
                <a16:creationId xmlns:a16="http://schemas.microsoft.com/office/drawing/2014/main" id="{6329A879-8714-4292-BD8E-72BB2D77832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8838" y="932935"/>
            <a:ext cx="4992130" cy="499213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cat">
            <a:extLst>
              <a:ext uri="{FF2B5EF4-FFF2-40B4-BE49-F238E27FC236}">
                <a16:creationId xmlns:a16="http://schemas.microsoft.com/office/drawing/2014/main" id="{2CBBA873-FD52-4EFC-A79A-888936BE317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38128" y="1482811"/>
            <a:ext cx="3855034" cy="4992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36647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67948" y="143869"/>
            <a:ext cx="8136989" cy="6543494"/>
          </a:xfrm>
          <a:prstGeom prst="rect">
            <a:avLst/>
          </a:prstGeom>
        </p:spPr>
      </p:pic>
    </p:spTree>
    <p:extLst>
      <p:ext uri="{BB962C8B-B14F-4D97-AF65-F5344CB8AC3E}">
        <p14:creationId xmlns:p14="http://schemas.microsoft.com/office/powerpoint/2010/main" val="65214404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45026" y="0"/>
            <a:ext cx="6878347" cy="6858000"/>
          </a:xfrm>
          <a:prstGeom prst="rect">
            <a:avLst/>
          </a:prstGeom>
        </p:spPr>
      </p:pic>
    </p:spTree>
    <p:extLst>
      <p:ext uri="{BB962C8B-B14F-4D97-AF65-F5344CB8AC3E}">
        <p14:creationId xmlns:p14="http://schemas.microsoft.com/office/powerpoint/2010/main" val="73766053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69734" y="498214"/>
            <a:ext cx="4977553" cy="5817919"/>
          </a:xfrm>
          <a:prstGeom prst="rect">
            <a:avLst/>
          </a:prstGeom>
        </p:spPr>
      </p:pic>
    </p:spTree>
    <p:extLst>
      <p:ext uri="{BB962C8B-B14F-4D97-AF65-F5344CB8AC3E}">
        <p14:creationId xmlns:p14="http://schemas.microsoft.com/office/powerpoint/2010/main" val="182579450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0" y="218660"/>
            <a:ext cx="7261087" cy="6386445"/>
          </a:xfrm>
          <a:prstGeom prst="rect">
            <a:avLst/>
          </a:prstGeom>
        </p:spPr>
      </p:pic>
    </p:spTree>
    <p:extLst>
      <p:ext uri="{BB962C8B-B14F-4D97-AF65-F5344CB8AC3E}">
        <p14:creationId xmlns:p14="http://schemas.microsoft.com/office/powerpoint/2010/main" val="364607555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52436E-16C3-4A88-BD5E-856B894B82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24175" y="0"/>
            <a:ext cx="6343650" cy="6858000"/>
          </a:xfrm>
          <a:prstGeom prst="rect">
            <a:avLst/>
          </a:prstGeom>
        </p:spPr>
      </p:pic>
    </p:spTree>
    <p:extLst>
      <p:ext uri="{BB962C8B-B14F-4D97-AF65-F5344CB8AC3E}">
        <p14:creationId xmlns:p14="http://schemas.microsoft.com/office/powerpoint/2010/main" val="189400837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7D6087-4D51-44AB-9A4B-035531430C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0671" y="1152938"/>
            <a:ext cx="5277181" cy="5705061"/>
          </a:xfrm>
          <a:prstGeom prst="rect">
            <a:avLst/>
          </a:prstGeom>
        </p:spPr>
      </p:pic>
      <p:pic>
        <p:nvPicPr>
          <p:cNvPr id="5" name="Picture 4">
            <a:extLst>
              <a:ext uri="{FF2B5EF4-FFF2-40B4-BE49-F238E27FC236}">
                <a16:creationId xmlns:a16="http://schemas.microsoft.com/office/drawing/2014/main" id="{D33835A8-89DA-4A7D-8981-077C4B7138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6184" y="1152937"/>
            <a:ext cx="5277181" cy="5705061"/>
          </a:xfrm>
          <a:prstGeom prst="rect">
            <a:avLst/>
          </a:prstGeom>
        </p:spPr>
      </p:pic>
    </p:spTree>
    <p:extLst>
      <p:ext uri="{BB962C8B-B14F-4D97-AF65-F5344CB8AC3E}">
        <p14:creationId xmlns:p14="http://schemas.microsoft.com/office/powerpoint/2010/main" val="32776479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44417" y="405996"/>
            <a:ext cx="6910633" cy="5864752"/>
          </a:xfrm>
          <a:prstGeom prst="rect">
            <a:avLst/>
          </a:prstGeom>
        </p:spPr>
      </p:pic>
    </p:spTree>
    <p:extLst>
      <p:ext uri="{BB962C8B-B14F-4D97-AF65-F5344CB8AC3E}">
        <p14:creationId xmlns:p14="http://schemas.microsoft.com/office/powerpoint/2010/main" val="15245781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BDF7CF-13CE-4959-AA4A-3209B4AEE6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3730" y="1764617"/>
            <a:ext cx="3922395" cy="3328765"/>
          </a:xfrm>
          <a:prstGeom prst="rect">
            <a:avLst/>
          </a:prstGeom>
        </p:spPr>
      </p:pic>
      <p:pic>
        <p:nvPicPr>
          <p:cNvPr id="4" name="Picture 3">
            <a:extLst>
              <a:ext uri="{FF2B5EF4-FFF2-40B4-BE49-F238E27FC236}">
                <a16:creationId xmlns:a16="http://schemas.microsoft.com/office/drawing/2014/main" id="{2448A6A1-85F3-42F5-ADE2-1745D119BF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83017" y="1764616"/>
            <a:ext cx="3922395" cy="3328765"/>
          </a:xfrm>
          <a:prstGeom prst="rect">
            <a:avLst/>
          </a:prstGeom>
        </p:spPr>
      </p:pic>
    </p:spTree>
    <p:extLst>
      <p:ext uri="{BB962C8B-B14F-4D97-AF65-F5344CB8AC3E}">
        <p14:creationId xmlns:p14="http://schemas.microsoft.com/office/powerpoint/2010/main" val="2961657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8676782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3825" y="167969"/>
            <a:ext cx="3289267" cy="6690031"/>
          </a:xfrm>
          <a:prstGeom prst="rect">
            <a:avLst/>
          </a:prstGeom>
        </p:spPr>
      </p:pic>
    </p:spTree>
    <p:extLst>
      <p:ext uri="{BB962C8B-B14F-4D97-AF65-F5344CB8AC3E}">
        <p14:creationId xmlns:p14="http://schemas.microsoft.com/office/powerpoint/2010/main" val="127440965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BE6C8A-035B-4BA1-B7DD-BDD22BBF2D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9042" y="0"/>
            <a:ext cx="3289267" cy="6690031"/>
          </a:xfrm>
          <a:prstGeom prst="rect">
            <a:avLst/>
          </a:prstGeom>
        </p:spPr>
      </p:pic>
      <p:pic>
        <p:nvPicPr>
          <p:cNvPr id="4" name="Picture 3">
            <a:extLst>
              <a:ext uri="{FF2B5EF4-FFF2-40B4-BE49-F238E27FC236}">
                <a16:creationId xmlns:a16="http://schemas.microsoft.com/office/drawing/2014/main" id="{023211D0-9F98-455B-8B06-396579FE8F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00459" y="-1"/>
            <a:ext cx="3289267" cy="6690031"/>
          </a:xfrm>
          <a:prstGeom prst="rect">
            <a:avLst/>
          </a:prstGeom>
        </p:spPr>
      </p:pic>
    </p:spTree>
    <p:extLst>
      <p:ext uri="{BB962C8B-B14F-4D97-AF65-F5344CB8AC3E}">
        <p14:creationId xmlns:p14="http://schemas.microsoft.com/office/powerpoint/2010/main" val="4278349736"/>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lder style light bulbs have not changed in their basic design since the days of Thomas Edison">
            <a:extLst>
              <a:ext uri="{FF2B5EF4-FFF2-40B4-BE49-F238E27FC236}">
                <a16:creationId xmlns:a16="http://schemas.microsoft.com/office/drawing/2014/main" id="{594AE9DE-6645-46A9-A72F-A7DB74E4DC2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4921" y="517675"/>
            <a:ext cx="7882158" cy="5545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96371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lder style light bulbs have not changed in their basic design since the days of Thomas Edison">
            <a:extLst>
              <a:ext uri="{FF2B5EF4-FFF2-40B4-BE49-F238E27FC236}">
                <a16:creationId xmlns:a16="http://schemas.microsoft.com/office/drawing/2014/main" id="{48A41923-36A5-4AC7-914F-E203FB96E99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3260" y="1945974"/>
            <a:ext cx="4216062" cy="29660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Older style light bulbs have not changed in their basic design since the days of Thomas Edison">
            <a:extLst>
              <a:ext uri="{FF2B5EF4-FFF2-40B4-BE49-F238E27FC236}">
                <a16:creationId xmlns:a16="http://schemas.microsoft.com/office/drawing/2014/main" id="{51B99A46-72AD-451A-BE96-D68FD70821F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78103" y="1945973"/>
            <a:ext cx="4216062" cy="296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60784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3426" y="0"/>
            <a:ext cx="8809382" cy="6858000"/>
          </a:xfrm>
          <a:prstGeom prst="rect">
            <a:avLst/>
          </a:prstGeom>
        </p:spPr>
      </p:pic>
    </p:spTree>
    <p:extLst>
      <p:ext uri="{BB962C8B-B14F-4D97-AF65-F5344CB8AC3E}">
        <p14:creationId xmlns:p14="http://schemas.microsoft.com/office/powerpoint/2010/main" val="156894498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047A81-FC0E-4F0F-ACF4-E82CA5E8BF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9242" y="2236304"/>
            <a:ext cx="5936758" cy="4621696"/>
          </a:xfrm>
          <a:prstGeom prst="rect">
            <a:avLst/>
          </a:prstGeom>
        </p:spPr>
      </p:pic>
      <p:pic>
        <p:nvPicPr>
          <p:cNvPr id="4" name="Picture 3">
            <a:extLst>
              <a:ext uri="{FF2B5EF4-FFF2-40B4-BE49-F238E27FC236}">
                <a16:creationId xmlns:a16="http://schemas.microsoft.com/office/drawing/2014/main" id="{5E3ED9D7-F702-4E4E-B45E-FDD4C4290C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5242" y="2236304"/>
            <a:ext cx="5936758" cy="4621696"/>
          </a:xfrm>
          <a:prstGeom prst="rect">
            <a:avLst/>
          </a:prstGeom>
        </p:spPr>
      </p:pic>
    </p:spTree>
    <p:extLst>
      <p:ext uri="{BB962C8B-B14F-4D97-AF65-F5344CB8AC3E}">
        <p14:creationId xmlns:p14="http://schemas.microsoft.com/office/powerpoint/2010/main" val="218115552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12573" y="172008"/>
            <a:ext cx="9780104" cy="6509883"/>
          </a:xfrm>
          <a:prstGeom prst="rect">
            <a:avLst/>
          </a:prstGeom>
        </p:spPr>
      </p:pic>
    </p:spTree>
    <p:extLst>
      <p:ext uri="{BB962C8B-B14F-4D97-AF65-F5344CB8AC3E}">
        <p14:creationId xmlns:p14="http://schemas.microsoft.com/office/powerpoint/2010/main" val="87749837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E40A06-816A-452C-8F83-D0D2154F63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5495" y="1921824"/>
            <a:ext cx="4528603" cy="3014352"/>
          </a:xfrm>
          <a:prstGeom prst="rect">
            <a:avLst/>
          </a:prstGeom>
        </p:spPr>
      </p:pic>
      <p:pic>
        <p:nvPicPr>
          <p:cNvPr id="4" name="Picture 3">
            <a:extLst>
              <a:ext uri="{FF2B5EF4-FFF2-40B4-BE49-F238E27FC236}">
                <a16:creationId xmlns:a16="http://schemas.microsoft.com/office/drawing/2014/main" id="{16BAEDFE-E769-4B72-9902-05665B18A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01677" y="1921824"/>
            <a:ext cx="4528603" cy="3014352"/>
          </a:xfrm>
          <a:prstGeom prst="rect">
            <a:avLst/>
          </a:prstGeom>
        </p:spPr>
      </p:pic>
    </p:spTree>
    <p:extLst>
      <p:ext uri="{BB962C8B-B14F-4D97-AF65-F5344CB8AC3E}">
        <p14:creationId xmlns:p14="http://schemas.microsoft.com/office/powerpoint/2010/main" val="426193473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tting, kitchenware, pan, black&#10;&#10;Description automatically generated">
            <a:extLst>
              <a:ext uri="{FF2B5EF4-FFF2-40B4-BE49-F238E27FC236}">
                <a16:creationId xmlns:a16="http://schemas.microsoft.com/office/drawing/2014/main" id="{A23D8CFA-70B1-44C7-A2BE-6B6DCCE064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43149" y="526608"/>
            <a:ext cx="8899225" cy="5436870"/>
          </a:xfrm>
          <a:prstGeom prst="rect">
            <a:avLst/>
          </a:prstGeom>
        </p:spPr>
      </p:pic>
    </p:spTree>
    <p:extLst>
      <p:ext uri="{BB962C8B-B14F-4D97-AF65-F5344CB8AC3E}">
        <p14:creationId xmlns:p14="http://schemas.microsoft.com/office/powerpoint/2010/main" val="62928629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itting, kitchenware, pan, black&#10;&#10;Description automatically generated">
            <a:extLst>
              <a:ext uri="{FF2B5EF4-FFF2-40B4-BE49-F238E27FC236}">
                <a16:creationId xmlns:a16="http://schemas.microsoft.com/office/drawing/2014/main" id="{3E703D79-E96B-4DFA-8322-CD9A75DE82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92086" y="2032163"/>
            <a:ext cx="4124739" cy="2519958"/>
          </a:xfrm>
          <a:prstGeom prst="rect">
            <a:avLst/>
          </a:prstGeom>
        </p:spPr>
      </p:pic>
      <p:pic>
        <p:nvPicPr>
          <p:cNvPr id="3" name="Picture 2" descr="A picture containing sitting, kitchenware, pan, black&#10;&#10;Description automatically generated">
            <a:extLst>
              <a:ext uri="{FF2B5EF4-FFF2-40B4-BE49-F238E27FC236}">
                <a16:creationId xmlns:a16="http://schemas.microsoft.com/office/drawing/2014/main" id="{F7085646-754E-45DC-B781-4EAD08B3B8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33320" y="2032163"/>
            <a:ext cx="4124739" cy="2519958"/>
          </a:xfrm>
          <a:prstGeom prst="rect">
            <a:avLst/>
          </a:prstGeom>
        </p:spPr>
      </p:pic>
    </p:spTree>
    <p:extLst>
      <p:ext uri="{BB962C8B-B14F-4D97-AF65-F5344CB8AC3E}">
        <p14:creationId xmlns:p14="http://schemas.microsoft.com/office/powerpoint/2010/main" val="3345362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47696B-83E7-4C1D-B7C8-0EF2CF737A3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89912" l="9961" r="89941">
                        <a14:foregroundMark x1="34082" y1="9795" x2="34082" y2="9795"/>
                        <a14:foregroundMark x1="39160" y1="56433" x2="39160" y2="56433"/>
                        <a14:foregroundMark x1="44629" y1="51023" x2="44629" y2="51023"/>
                        <a14:foregroundMark x1="11914" y1="88450" x2="11914" y2="88450"/>
                        <a14:foregroundMark x1="11523" y1="88304" x2="11523" y2="88304"/>
                        <a14:foregroundMark x1="26270" y1="88450" x2="26270" y2="88450"/>
                        <a14:backgroundMark x1="11133" y1="87865" x2="11133" y2="87865"/>
                        <a14:backgroundMark x1="11328" y1="87719" x2="11328" y2="87719"/>
                        <a14:backgroundMark x1="11523" y1="87719" x2="11523" y2="87719"/>
                        <a14:backgroundMark x1="11426" y1="87719" x2="11426" y2="87719"/>
                      </a14:backgroundRemoval>
                    </a14:imgEffect>
                  </a14:imgLayer>
                </a14:imgProps>
              </a:ext>
              <a:ext uri="{28A0092B-C50C-407E-A947-70E740481C1C}">
                <a14:useLocalDpi xmlns:a14="http://schemas.microsoft.com/office/drawing/2010/main"/>
              </a:ext>
            </a:extLst>
          </a:blip>
          <a:stretch>
            <a:fillRect/>
          </a:stretch>
        </p:blipFill>
        <p:spPr>
          <a:xfrm>
            <a:off x="962526" y="0"/>
            <a:ext cx="10266947" cy="6858000"/>
          </a:xfrm>
          <a:prstGeom prst="rect">
            <a:avLst/>
          </a:prstGeom>
        </p:spPr>
      </p:pic>
    </p:spTree>
    <p:extLst>
      <p:ext uri="{BB962C8B-B14F-4D97-AF65-F5344CB8AC3E}">
        <p14:creationId xmlns:p14="http://schemas.microsoft.com/office/powerpoint/2010/main" val="96728314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31236" y="212881"/>
            <a:ext cx="9139082" cy="6479467"/>
          </a:xfrm>
          <a:prstGeom prst="rect">
            <a:avLst/>
          </a:prstGeom>
        </p:spPr>
      </p:pic>
    </p:spTree>
    <p:extLst>
      <p:ext uri="{BB962C8B-B14F-4D97-AF65-F5344CB8AC3E}">
        <p14:creationId xmlns:p14="http://schemas.microsoft.com/office/powerpoint/2010/main" val="120169051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BA7A91-2873-4867-8CCA-D46F003E47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4828" y="1635985"/>
            <a:ext cx="4830415" cy="3424689"/>
          </a:xfrm>
          <a:prstGeom prst="rect">
            <a:avLst/>
          </a:prstGeom>
        </p:spPr>
      </p:pic>
      <p:pic>
        <p:nvPicPr>
          <p:cNvPr id="4" name="Picture 3">
            <a:extLst>
              <a:ext uri="{FF2B5EF4-FFF2-40B4-BE49-F238E27FC236}">
                <a16:creationId xmlns:a16="http://schemas.microsoft.com/office/drawing/2014/main" id="{20E88ABC-16D2-4A37-88D1-AD9159B634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16759" y="1635984"/>
            <a:ext cx="4830415" cy="3424689"/>
          </a:xfrm>
          <a:prstGeom prst="rect">
            <a:avLst/>
          </a:prstGeom>
        </p:spPr>
      </p:pic>
    </p:spTree>
    <p:extLst>
      <p:ext uri="{BB962C8B-B14F-4D97-AF65-F5344CB8AC3E}">
        <p14:creationId xmlns:p14="http://schemas.microsoft.com/office/powerpoint/2010/main" val="2042073546"/>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aerial view of a city&#10;&#10;Description automatically generated">
            <a:extLst>
              <a:ext uri="{FF2B5EF4-FFF2-40B4-BE49-F238E27FC236}">
                <a16:creationId xmlns:a16="http://schemas.microsoft.com/office/drawing/2014/main" id="{26E67344-CE7D-4EC5-9B65-CE9326C534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0" y="1066800"/>
            <a:ext cx="7620000" cy="4724400"/>
          </a:xfrm>
          <a:prstGeom prst="rect">
            <a:avLst/>
          </a:prstGeom>
        </p:spPr>
      </p:pic>
    </p:spTree>
    <p:extLst>
      <p:ext uri="{BB962C8B-B14F-4D97-AF65-F5344CB8AC3E}">
        <p14:creationId xmlns:p14="http://schemas.microsoft.com/office/powerpoint/2010/main" val="85148387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aerial view of a city&#10;&#10;Description automatically generated">
            <a:extLst>
              <a:ext uri="{FF2B5EF4-FFF2-40B4-BE49-F238E27FC236}">
                <a16:creationId xmlns:a16="http://schemas.microsoft.com/office/drawing/2014/main" id="{B521AF26-8900-4777-BD89-827223EB32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4095" y="1838741"/>
            <a:ext cx="4755821" cy="2948609"/>
          </a:xfrm>
          <a:prstGeom prst="rect">
            <a:avLst/>
          </a:prstGeom>
        </p:spPr>
      </p:pic>
      <p:pic>
        <p:nvPicPr>
          <p:cNvPr id="6" name="Picture 5" descr="An aerial view of a city&#10;&#10;Description automatically generated">
            <a:extLst>
              <a:ext uri="{FF2B5EF4-FFF2-40B4-BE49-F238E27FC236}">
                <a16:creationId xmlns:a16="http://schemas.microsoft.com/office/drawing/2014/main" id="{B670F5A8-BA92-4534-A9CC-5D41361616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83017" y="1838740"/>
            <a:ext cx="4755821" cy="2948609"/>
          </a:xfrm>
          <a:prstGeom prst="rect">
            <a:avLst/>
          </a:prstGeom>
        </p:spPr>
      </p:pic>
    </p:spTree>
    <p:extLst>
      <p:ext uri="{BB962C8B-B14F-4D97-AF65-F5344CB8AC3E}">
        <p14:creationId xmlns:p14="http://schemas.microsoft.com/office/powerpoint/2010/main" val="212295428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ed cross">
            <a:extLst>
              <a:ext uri="{FF2B5EF4-FFF2-40B4-BE49-F238E27FC236}">
                <a16:creationId xmlns:a16="http://schemas.microsoft.com/office/drawing/2014/main" id="{C0C8FF06-BD90-4021-8B3A-618BD0421BB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43598" y="851768"/>
            <a:ext cx="5304803" cy="5154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69393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red cross">
            <a:extLst>
              <a:ext uri="{FF2B5EF4-FFF2-40B4-BE49-F238E27FC236}">
                <a16:creationId xmlns:a16="http://schemas.microsoft.com/office/drawing/2014/main" id="{3EE4AEF8-8BD7-4DB7-B5A9-194AE1E9EE9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8816" y="1659835"/>
            <a:ext cx="4135610" cy="40184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red cross">
            <a:extLst>
              <a:ext uri="{FF2B5EF4-FFF2-40B4-BE49-F238E27FC236}">
                <a16:creationId xmlns:a16="http://schemas.microsoft.com/office/drawing/2014/main" id="{714C095B-7D98-4D4F-AE27-449B23ED35E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96399" y="1659835"/>
            <a:ext cx="4135610" cy="4018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455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48087" y="0"/>
            <a:ext cx="4695825" cy="6858000"/>
          </a:xfrm>
          <a:prstGeom prst="rect">
            <a:avLst/>
          </a:prstGeom>
        </p:spPr>
      </p:pic>
    </p:spTree>
    <p:extLst>
      <p:ext uri="{BB962C8B-B14F-4D97-AF65-F5344CB8AC3E}">
        <p14:creationId xmlns:p14="http://schemas.microsoft.com/office/powerpoint/2010/main" val="1143793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7466" y="742864"/>
            <a:ext cx="10068305" cy="5336201"/>
          </a:xfrm>
          <a:prstGeom prst="rect">
            <a:avLst/>
          </a:prstGeom>
        </p:spPr>
      </p:pic>
    </p:spTree>
    <p:extLst>
      <p:ext uri="{BB962C8B-B14F-4D97-AF65-F5344CB8AC3E}">
        <p14:creationId xmlns:p14="http://schemas.microsoft.com/office/powerpoint/2010/main" val="551240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1843" y="167900"/>
            <a:ext cx="9531979" cy="6352170"/>
          </a:xfrm>
          <a:prstGeom prst="rect">
            <a:avLst/>
          </a:prstGeom>
        </p:spPr>
      </p:pic>
    </p:spTree>
    <p:extLst>
      <p:ext uri="{BB962C8B-B14F-4D97-AF65-F5344CB8AC3E}">
        <p14:creationId xmlns:p14="http://schemas.microsoft.com/office/powerpoint/2010/main" val="3669552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shirt&#10;&#10;Description automatically generated">
            <a:extLst>
              <a:ext uri="{FF2B5EF4-FFF2-40B4-BE49-F238E27FC236}">
                <a16:creationId xmlns:a16="http://schemas.microsoft.com/office/drawing/2014/main" id="{D6869287-3B28-46A1-A281-948D68F227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8554" y="314793"/>
            <a:ext cx="8274892" cy="6228413"/>
          </a:xfrm>
          <a:prstGeom prst="rect">
            <a:avLst/>
          </a:prstGeom>
        </p:spPr>
      </p:pic>
    </p:spTree>
    <p:extLst>
      <p:ext uri="{BB962C8B-B14F-4D97-AF65-F5344CB8AC3E}">
        <p14:creationId xmlns:p14="http://schemas.microsoft.com/office/powerpoint/2010/main" val="3575826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6824" y="655983"/>
            <a:ext cx="9751176" cy="5220942"/>
          </a:xfrm>
          <a:prstGeom prst="rect">
            <a:avLst/>
          </a:prstGeom>
        </p:spPr>
      </p:pic>
    </p:spTree>
    <p:extLst>
      <p:ext uri="{BB962C8B-B14F-4D97-AF65-F5344CB8AC3E}">
        <p14:creationId xmlns:p14="http://schemas.microsoft.com/office/powerpoint/2010/main" val="37581745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23193" y="337914"/>
            <a:ext cx="6787574" cy="5973065"/>
          </a:xfrm>
          <a:prstGeom prst="rect">
            <a:avLst/>
          </a:prstGeom>
        </p:spPr>
      </p:pic>
    </p:spTree>
    <p:extLst>
      <p:ext uri="{BB962C8B-B14F-4D97-AF65-F5344CB8AC3E}">
        <p14:creationId xmlns:p14="http://schemas.microsoft.com/office/powerpoint/2010/main" val="4280171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3304" y="230664"/>
            <a:ext cx="9600847" cy="6382908"/>
          </a:xfrm>
          <a:prstGeom prst="rect">
            <a:avLst/>
          </a:prstGeom>
        </p:spPr>
      </p:pic>
    </p:spTree>
    <p:extLst>
      <p:ext uri="{BB962C8B-B14F-4D97-AF65-F5344CB8AC3E}">
        <p14:creationId xmlns:p14="http://schemas.microsoft.com/office/powerpoint/2010/main" val="1244078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11357" y="206270"/>
            <a:ext cx="9351431" cy="6234287"/>
          </a:xfrm>
          <a:prstGeom prst="rect">
            <a:avLst/>
          </a:prstGeom>
        </p:spPr>
      </p:pic>
    </p:spTree>
    <p:extLst>
      <p:ext uri="{BB962C8B-B14F-4D97-AF65-F5344CB8AC3E}">
        <p14:creationId xmlns:p14="http://schemas.microsoft.com/office/powerpoint/2010/main" val="30788355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F665D4-2E88-4196-8CB5-801192672CD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97558" y="961025"/>
            <a:ext cx="3796884" cy="4935949"/>
          </a:xfrm>
          <a:prstGeom prst="rect">
            <a:avLst/>
          </a:prstGeom>
        </p:spPr>
      </p:pic>
    </p:spTree>
    <p:extLst>
      <p:ext uri="{BB962C8B-B14F-4D97-AF65-F5344CB8AC3E}">
        <p14:creationId xmlns:p14="http://schemas.microsoft.com/office/powerpoint/2010/main" val="40586650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92086" y="240274"/>
            <a:ext cx="9432428" cy="6276853"/>
          </a:xfrm>
          <a:prstGeom prst="rect">
            <a:avLst/>
          </a:prstGeom>
        </p:spPr>
      </p:pic>
    </p:spTree>
    <p:extLst>
      <p:ext uri="{BB962C8B-B14F-4D97-AF65-F5344CB8AC3E}">
        <p14:creationId xmlns:p14="http://schemas.microsoft.com/office/powerpoint/2010/main" val="23903119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21224" y="0"/>
            <a:ext cx="3149551" cy="6858000"/>
          </a:xfrm>
          <a:prstGeom prst="rect">
            <a:avLst/>
          </a:prstGeom>
        </p:spPr>
      </p:pic>
    </p:spTree>
    <p:extLst>
      <p:ext uri="{BB962C8B-B14F-4D97-AF65-F5344CB8AC3E}">
        <p14:creationId xmlns:p14="http://schemas.microsoft.com/office/powerpoint/2010/main" val="2929674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0" y="1518126"/>
            <a:ext cx="6492240" cy="3712750"/>
          </a:xfrm>
          <a:prstGeom prst="rect">
            <a:avLst/>
          </a:prstGeom>
        </p:spPr>
      </p:pic>
    </p:spTree>
    <p:extLst>
      <p:ext uri="{BB962C8B-B14F-4D97-AF65-F5344CB8AC3E}">
        <p14:creationId xmlns:p14="http://schemas.microsoft.com/office/powerpoint/2010/main" val="2117116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8960" y="250698"/>
            <a:ext cx="7568502" cy="6607302"/>
          </a:xfrm>
          <a:prstGeom prst="rect">
            <a:avLst/>
          </a:prstGeom>
        </p:spPr>
      </p:pic>
    </p:spTree>
    <p:extLst>
      <p:ext uri="{BB962C8B-B14F-4D97-AF65-F5344CB8AC3E}">
        <p14:creationId xmlns:p14="http://schemas.microsoft.com/office/powerpoint/2010/main" val="37791022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52799" y="135466"/>
            <a:ext cx="5452533" cy="6494124"/>
          </a:xfrm>
          <a:prstGeom prst="rect">
            <a:avLst/>
          </a:prstGeom>
        </p:spPr>
      </p:pic>
    </p:spTree>
    <p:extLst>
      <p:ext uri="{BB962C8B-B14F-4D97-AF65-F5344CB8AC3E}">
        <p14:creationId xmlns:p14="http://schemas.microsoft.com/office/powerpoint/2010/main" val="38411648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2939" y="166166"/>
            <a:ext cx="9508705" cy="6435090"/>
          </a:xfrm>
          <a:prstGeom prst="rect">
            <a:avLst/>
          </a:prstGeom>
        </p:spPr>
      </p:pic>
    </p:spTree>
    <p:extLst>
      <p:ext uri="{BB962C8B-B14F-4D97-AF65-F5344CB8AC3E}">
        <p14:creationId xmlns:p14="http://schemas.microsoft.com/office/powerpoint/2010/main" val="169558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strong">
            <a:extLst>
              <a:ext uri="{FF2B5EF4-FFF2-40B4-BE49-F238E27FC236}">
                <a16:creationId xmlns:a16="http://schemas.microsoft.com/office/drawing/2014/main" id="{59CE09A2-581E-43B5-9103-8DA8D18D93A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6377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guard dog">
            <a:extLst>
              <a:ext uri="{FF2B5EF4-FFF2-40B4-BE49-F238E27FC236}">
                <a16:creationId xmlns:a16="http://schemas.microsoft.com/office/drawing/2014/main" id="{CBD7CCCE-139C-4FB3-ACCC-1C29EFEF7D4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176213"/>
            <a:ext cx="9753600" cy="650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2488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2939" y="119269"/>
            <a:ext cx="9834357" cy="6556238"/>
          </a:xfrm>
          <a:prstGeom prst="rect">
            <a:avLst/>
          </a:prstGeom>
        </p:spPr>
      </p:pic>
    </p:spTree>
    <p:extLst>
      <p:ext uri="{BB962C8B-B14F-4D97-AF65-F5344CB8AC3E}">
        <p14:creationId xmlns:p14="http://schemas.microsoft.com/office/powerpoint/2010/main" val="23167944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13993" y="578498"/>
            <a:ext cx="7483151" cy="5612363"/>
          </a:xfrm>
          <a:prstGeom prst="rect">
            <a:avLst/>
          </a:prstGeom>
        </p:spPr>
      </p:pic>
    </p:spTree>
    <p:extLst>
      <p:ext uri="{BB962C8B-B14F-4D97-AF65-F5344CB8AC3E}">
        <p14:creationId xmlns:p14="http://schemas.microsoft.com/office/powerpoint/2010/main" val="18579184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60800" y="330200"/>
            <a:ext cx="4175760" cy="5567680"/>
          </a:xfrm>
          <a:prstGeom prst="rect">
            <a:avLst/>
          </a:prstGeom>
        </p:spPr>
      </p:pic>
    </p:spTree>
    <p:extLst>
      <p:ext uri="{BB962C8B-B14F-4D97-AF65-F5344CB8AC3E}">
        <p14:creationId xmlns:p14="http://schemas.microsoft.com/office/powerpoint/2010/main" val="33349575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800" y="279917"/>
            <a:ext cx="8453535" cy="6256175"/>
          </a:xfrm>
          <a:prstGeom prst="rect">
            <a:avLst/>
          </a:prstGeom>
        </p:spPr>
      </p:pic>
    </p:spTree>
    <p:extLst>
      <p:ext uri="{BB962C8B-B14F-4D97-AF65-F5344CB8AC3E}">
        <p14:creationId xmlns:p14="http://schemas.microsoft.com/office/powerpoint/2010/main" val="23489113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mask&#10;&#10;Description automatically generated">
            <a:extLst>
              <a:ext uri="{FF2B5EF4-FFF2-40B4-BE49-F238E27FC236}">
                <a16:creationId xmlns:a16="http://schemas.microsoft.com/office/drawing/2014/main" id="{2E4D6FEE-12DA-400D-950C-DF29EED6E7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395287"/>
            <a:ext cx="9144000" cy="6067425"/>
          </a:xfrm>
          <a:prstGeom prst="rect">
            <a:avLst/>
          </a:prstGeom>
        </p:spPr>
      </p:pic>
    </p:spTree>
    <p:extLst>
      <p:ext uri="{BB962C8B-B14F-4D97-AF65-F5344CB8AC3E}">
        <p14:creationId xmlns:p14="http://schemas.microsoft.com/office/powerpoint/2010/main" val="1173753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2928853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70383" y="117493"/>
            <a:ext cx="9030993" cy="6443990"/>
          </a:xfrm>
          <a:prstGeom prst="rect">
            <a:avLst/>
          </a:prstGeom>
        </p:spPr>
      </p:pic>
    </p:spTree>
    <p:extLst>
      <p:ext uri="{BB962C8B-B14F-4D97-AF65-F5344CB8AC3E}">
        <p14:creationId xmlns:p14="http://schemas.microsoft.com/office/powerpoint/2010/main" val="22012623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1965" y="229345"/>
            <a:ext cx="9543426" cy="6370237"/>
          </a:xfrm>
          <a:prstGeom prst="rect">
            <a:avLst/>
          </a:prstGeom>
        </p:spPr>
      </p:pic>
    </p:spTree>
    <p:extLst>
      <p:ext uri="{BB962C8B-B14F-4D97-AF65-F5344CB8AC3E}">
        <p14:creationId xmlns:p14="http://schemas.microsoft.com/office/powerpoint/2010/main" val="3893020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essy, Bedroom, Home, Bed, Room, Furniture, Bedding">
            <a:extLst>
              <a:ext uri="{FF2B5EF4-FFF2-40B4-BE49-F238E27FC236}">
                <a16:creationId xmlns:a16="http://schemas.microsoft.com/office/drawing/2014/main" id="{0FBD13AA-851C-4CC6-90BE-B0C5033C5B8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23825"/>
            <a:ext cx="9144000" cy="661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193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B9C0729-9EBF-4C19-868B-8F92714CA225}"/>
              </a:ext>
            </a:extLst>
          </p:cNvPr>
          <p:cNvSpPr>
            <a:spLocks noGrp="1"/>
          </p:cNvSpPr>
          <p:nvPr>
            <p:ph idx="1"/>
          </p:nvPr>
        </p:nvSpPr>
        <p:spPr/>
        <p:txBody>
          <a:bodyPr/>
          <a:lstStyle/>
          <a:p>
            <a:endParaRPr lang="en-US"/>
          </a:p>
        </p:txBody>
      </p:sp>
      <p:pic>
        <p:nvPicPr>
          <p:cNvPr id="2050" name="Picture 2" descr="Related image">
            <a:extLst>
              <a:ext uri="{FF2B5EF4-FFF2-40B4-BE49-F238E27FC236}">
                <a16:creationId xmlns:a16="http://schemas.microsoft.com/office/drawing/2014/main" id="{FBAC3D42-0E12-4C7D-9144-1417FE34343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91000" y="1290638"/>
            <a:ext cx="3810000" cy="427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7354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38537" y="0"/>
            <a:ext cx="5114925" cy="6858000"/>
          </a:xfrm>
          <a:prstGeom prst="rect">
            <a:avLst/>
          </a:prstGeom>
        </p:spPr>
      </p:pic>
    </p:spTree>
    <p:extLst>
      <p:ext uri="{BB962C8B-B14F-4D97-AF65-F5344CB8AC3E}">
        <p14:creationId xmlns:p14="http://schemas.microsoft.com/office/powerpoint/2010/main" val="23384530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20279" y="365290"/>
            <a:ext cx="5986378" cy="6121206"/>
          </a:xfrm>
          <a:prstGeom prst="rect">
            <a:avLst/>
          </a:prstGeom>
        </p:spPr>
      </p:pic>
    </p:spTree>
    <p:extLst>
      <p:ext uri="{BB962C8B-B14F-4D97-AF65-F5344CB8AC3E}">
        <p14:creationId xmlns:p14="http://schemas.microsoft.com/office/powerpoint/2010/main" val="25904471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92412" y="298174"/>
            <a:ext cx="9275588" cy="6174063"/>
          </a:xfrm>
          <a:prstGeom prst="rect">
            <a:avLst/>
          </a:prstGeom>
        </p:spPr>
      </p:pic>
    </p:spTree>
    <p:extLst>
      <p:ext uri="{BB962C8B-B14F-4D97-AF65-F5344CB8AC3E}">
        <p14:creationId xmlns:p14="http://schemas.microsoft.com/office/powerpoint/2010/main" val="24907641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yahuasca sin sal sin azÃºcar dieta., centro de curaciÃ³n das, dieta ayahuasca">
            <a:extLst>
              <a:ext uri="{FF2B5EF4-FFF2-40B4-BE49-F238E27FC236}">
                <a16:creationId xmlns:a16="http://schemas.microsoft.com/office/drawing/2014/main" id="{5CC18F5F-E15D-49C5-AE0D-0D8A68B7A68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1419" y="284205"/>
            <a:ext cx="9056473" cy="6037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8102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2208" y="194108"/>
            <a:ext cx="9667846" cy="6445231"/>
          </a:xfrm>
          <a:prstGeom prst="rect">
            <a:avLst/>
          </a:prstGeom>
        </p:spPr>
      </p:pic>
    </p:spTree>
    <p:extLst>
      <p:ext uri="{BB962C8B-B14F-4D97-AF65-F5344CB8AC3E}">
        <p14:creationId xmlns:p14="http://schemas.microsoft.com/office/powerpoint/2010/main" val="28742700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101.tall.altonthompson.jpg">
            <a:extLst>
              <a:ext uri="{FF2B5EF4-FFF2-40B4-BE49-F238E27FC236}">
                <a16:creationId xmlns:a16="http://schemas.microsoft.com/office/drawing/2014/main" id="{DB88FCD5-3BD9-4B72-A742-A2D67FE8DC6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33813" y="571500"/>
            <a:ext cx="452437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4935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04052" y="177293"/>
            <a:ext cx="5987136" cy="6487329"/>
          </a:xfrm>
          <a:prstGeom prst="rect">
            <a:avLst/>
          </a:prstGeom>
        </p:spPr>
      </p:pic>
    </p:spTree>
    <p:extLst>
      <p:ext uri="{BB962C8B-B14F-4D97-AF65-F5344CB8AC3E}">
        <p14:creationId xmlns:p14="http://schemas.microsoft.com/office/powerpoint/2010/main" val="27470985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90261" y="515122"/>
            <a:ext cx="8811792" cy="5874527"/>
          </a:xfrm>
          <a:prstGeom prst="rect">
            <a:avLst/>
          </a:prstGeom>
        </p:spPr>
      </p:pic>
    </p:spTree>
    <p:extLst>
      <p:ext uri="{BB962C8B-B14F-4D97-AF65-F5344CB8AC3E}">
        <p14:creationId xmlns:p14="http://schemas.microsoft.com/office/powerpoint/2010/main" val="24608460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14472" y="509644"/>
            <a:ext cx="5878749" cy="5878749"/>
          </a:xfrm>
          <a:prstGeom prst="rect">
            <a:avLst/>
          </a:prstGeom>
        </p:spPr>
      </p:pic>
    </p:spTree>
    <p:extLst>
      <p:ext uri="{BB962C8B-B14F-4D97-AF65-F5344CB8AC3E}">
        <p14:creationId xmlns:p14="http://schemas.microsoft.com/office/powerpoint/2010/main" val="29057668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89653" y="378351"/>
            <a:ext cx="8944268" cy="6260988"/>
          </a:xfrm>
          <a:prstGeom prst="rect">
            <a:avLst/>
          </a:prstGeom>
        </p:spPr>
      </p:pic>
    </p:spTree>
    <p:extLst>
      <p:ext uri="{BB962C8B-B14F-4D97-AF65-F5344CB8AC3E}">
        <p14:creationId xmlns:p14="http://schemas.microsoft.com/office/powerpoint/2010/main" val="702276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le of fresh produce&#10;&#10;Description automatically generated">
            <a:extLst>
              <a:ext uri="{FF2B5EF4-FFF2-40B4-BE49-F238E27FC236}">
                <a16:creationId xmlns:a16="http://schemas.microsoft.com/office/drawing/2014/main" id="{3F250195-FF10-4B93-BBC3-E2E1D2C7D73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38006" y="486714"/>
            <a:ext cx="6115987" cy="5884572"/>
          </a:xfrm>
          <a:prstGeom prst="rect">
            <a:avLst/>
          </a:prstGeom>
        </p:spPr>
      </p:pic>
    </p:spTree>
    <p:extLst>
      <p:ext uri="{BB962C8B-B14F-4D97-AF65-F5344CB8AC3E}">
        <p14:creationId xmlns:p14="http://schemas.microsoft.com/office/powerpoint/2010/main" val="28611265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7078" y="609599"/>
            <a:ext cx="11244470" cy="5622235"/>
          </a:xfrm>
          <a:prstGeom prst="rect">
            <a:avLst/>
          </a:prstGeom>
        </p:spPr>
      </p:pic>
    </p:spTree>
    <p:extLst>
      <p:ext uri="{BB962C8B-B14F-4D97-AF65-F5344CB8AC3E}">
        <p14:creationId xmlns:p14="http://schemas.microsoft.com/office/powerpoint/2010/main" val="21418383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1394" y="0"/>
            <a:ext cx="6729211" cy="6858000"/>
          </a:xfrm>
          <a:prstGeom prst="rect">
            <a:avLst/>
          </a:prstGeom>
        </p:spPr>
      </p:pic>
    </p:spTree>
    <p:extLst>
      <p:ext uri="{BB962C8B-B14F-4D97-AF65-F5344CB8AC3E}">
        <p14:creationId xmlns:p14="http://schemas.microsoft.com/office/powerpoint/2010/main" val="33665824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8313" y="151183"/>
            <a:ext cx="7677852" cy="6488156"/>
          </a:xfrm>
          <a:prstGeom prst="rect">
            <a:avLst/>
          </a:prstGeom>
        </p:spPr>
      </p:pic>
    </p:spTree>
    <p:extLst>
      <p:ext uri="{BB962C8B-B14F-4D97-AF65-F5344CB8AC3E}">
        <p14:creationId xmlns:p14="http://schemas.microsoft.com/office/powerpoint/2010/main" val="28314740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3688" y="207328"/>
            <a:ext cx="6191249" cy="6340383"/>
          </a:xfrm>
          <a:prstGeom prst="rect">
            <a:avLst/>
          </a:prstGeom>
        </p:spPr>
      </p:pic>
    </p:spTree>
    <p:extLst>
      <p:ext uri="{BB962C8B-B14F-4D97-AF65-F5344CB8AC3E}">
        <p14:creationId xmlns:p14="http://schemas.microsoft.com/office/powerpoint/2010/main" val="12348350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81287" y="0"/>
            <a:ext cx="6829425" cy="6858000"/>
          </a:xfrm>
          <a:prstGeom prst="rect">
            <a:avLst/>
          </a:prstGeom>
        </p:spPr>
      </p:pic>
    </p:spTree>
    <p:extLst>
      <p:ext uri="{BB962C8B-B14F-4D97-AF65-F5344CB8AC3E}">
        <p14:creationId xmlns:p14="http://schemas.microsoft.com/office/powerpoint/2010/main" val="18004193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8070" y="251123"/>
            <a:ext cx="8097219" cy="6072913"/>
          </a:xfrm>
          <a:prstGeom prst="rect">
            <a:avLst/>
          </a:prstGeom>
        </p:spPr>
      </p:pic>
    </p:spTree>
    <p:extLst>
      <p:ext uri="{BB962C8B-B14F-4D97-AF65-F5344CB8AC3E}">
        <p14:creationId xmlns:p14="http://schemas.microsoft.com/office/powerpoint/2010/main" val="38050833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60870" y="192907"/>
            <a:ext cx="6208712" cy="6525945"/>
          </a:xfrm>
          <a:prstGeom prst="rect">
            <a:avLst/>
          </a:prstGeom>
        </p:spPr>
      </p:pic>
    </p:spTree>
    <p:extLst>
      <p:ext uri="{BB962C8B-B14F-4D97-AF65-F5344CB8AC3E}">
        <p14:creationId xmlns:p14="http://schemas.microsoft.com/office/powerpoint/2010/main" val="42553158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D714EAE-AFA6-43FF-B02A-7B050C5C1C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45811" y="719527"/>
            <a:ext cx="5361326" cy="5718748"/>
          </a:xfrm>
          <a:prstGeom prst="rect">
            <a:avLst/>
          </a:prstGeom>
        </p:spPr>
      </p:pic>
    </p:spTree>
    <p:extLst>
      <p:ext uri="{BB962C8B-B14F-4D97-AF65-F5344CB8AC3E}">
        <p14:creationId xmlns:p14="http://schemas.microsoft.com/office/powerpoint/2010/main" val="37638674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ain crossing a bridge over a body of water&#10;&#10;Description automatically generated">
            <a:extLst>
              <a:ext uri="{FF2B5EF4-FFF2-40B4-BE49-F238E27FC236}">
                <a16:creationId xmlns:a16="http://schemas.microsoft.com/office/drawing/2014/main" id="{390D3B19-6101-468A-B3A9-F679CC9573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03949" y="479685"/>
            <a:ext cx="8916024" cy="5944016"/>
          </a:xfrm>
          <a:prstGeom prst="rect">
            <a:avLst/>
          </a:prstGeom>
        </p:spPr>
      </p:pic>
    </p:spTree>
    <p:extLst>
      <p:ext uri="{BB962C8B-B14F-4D97-AF65-F5344CB8AC3E}">
        <p14:creationId xmlns:p14="http://schemas.microsoft.com/office/powerpoint/2010/main" val="16342429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4174" y="155713"/>
            <a:ext cx="6503504" cy="6503504"/>
          </a:xfrm>
          <a:prstGeom prst="rect">
            <a:avLst/>
          </a:prstGeom>
        </p:spPr>
      </p:pic>
    </p:spTree>
    <p:extLst>
      <p:ext uri="{BB962C8B-B14F-4D97-AF65-F5344CB8AC3E}">
        <p14:creationId xmlns:p14="http://schemas.microsoft.com/office/powerpoint/2010/main" val="3610239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90332" y="338665"/>
            <a:ext cx="6180667" cy="6180667"/>
          </a:xfrm>
          <a:prstGeom prst="rect">
            <a:avLst/>
          </a:prstGeom>
        </p:spPr>
      </p:pic>
    </p:spTree>
    <p:extLst>
      <p:ext uri="{BB962C8B-B14F-4D97-AF65-F5344CB8AC3E}">
        <p14:creationId xmlns:p14="http://schemas.microsoft.com/office/powerpoint/2010/main" val="31131405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4401" y="153504"/>
            <a:ext cx="9819310" cy="6546206"/>
          </a:xfrm>
          <a:prstGeom prst="rect">
            <a:avLst/>
          </a:prstGeom>
        </p:spPr>
      </p:pic>
    </p:spTree>
    <p:extLst>
      <p:ext uri="{BB962C8B-B14F-4D97-AF65-F5344CB8AC3E}">
        <p14:creationId xmlns:p14="http://schemas.microsoft.com/office/powerpoint/2010/main" val="4064413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46243" y="296427"/>
            <a:ext cx="6801459" cy="6087020"/>
          </a:xfrm>
          <a:prstGeom prst="rect">
            <a:avLst/>
          </a:prstGeom>
        </p:spPr>
      </p:pic>
    </p:spTree>
    <p:extLst>
      <p:ext uri="{BB962C8B-B14F-4D97-AF65-F5344CB8AC3E}">
        <p14:creationId xmlns:p14="http://schemas.microsoft.com/office/powerpoint/2010/main" val="34035997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3236" y="0"/>
            <a:ext cx="10325528" cy="6858000"/>
          </a:xfrm>
          <a:prstGeom prst="rect">
            <a:avLst/>
          </a:prstGeom>
        </p:spPr>
      </p:pic>
    </p:spTree>
    <p:extLst>
      <p:ext uri="{BB962C8B-B14F-4D97-AF65-F5344CB8AC3E}">
        <p14:creationId xmlns:p14="http://schemas.microsoft.com/office/powerpoint/2010/main" val="30601470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23930" y="204043"/>
            <a:ext cx="6548603" cy="6653957"/>
          </a:xfrm>
          <a:prstGeom prst="rect">
            <a:avLst/>
          </a:prstGeom>
        </p:spPr>
      </p:pic>
    </p:spTree>
    <p:extLst>
      <p:ext uri="{BB962C8B-B14F-4D97-AF65-F5344CB8AC3E}">
        <p14:creationId xmlns:p14="http://schemas.microsoft.com/office/powerpoint/2010/main" val="13580083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519" y="-2647949"/>
            <a:ext cx="12725519" cy="8443912"/>
          </a:xfrm>
          <a:prstGeom prst="rect">
            <a:avLst/>
          </a:prstGeom>
        </p:spPr>
      </p:pic>
    </p:spTree>
    <p:extLst>
      <p:ext uri="{BB962C8B-B14F-4D97-AF65-F5344CB8AC3E}">
        <p14:creationId xmlns:p14="http://schemas.microsoft.com/office/powerpoint/2010/main" val="12013674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0035" y="222756"/>
            <a:ext cx="4472608" cy="6314270"/>
          </a:xfrm>
          <a:prstGeom prst="rect">
            <a:avLst/>
          </a:prstGeom>
        </p:spPr>
      </p:pic>
    </p:spTree>
    <p:extLst>
      <p:ext uri="{BB962C8B-B14F-4D97-AF65-F5344CB8AC3E}">
        <p14:creationId xmlns:p14="http://schemas.microsoft.com/office/powerpoint/2010/main" val="34825043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iving room filled with lots of furniture&#10;&#10;Description automatically generated">
            <a:extLst>
              <a:ext uri="{FF2B5EF4-FFF2-40B4-BE49-F238E27FC236}">
                <a16:creationId xmlns:a16="http://schemas.microsoft.com/office/drawing/2014/main" id="{B77D833E-0339-467F-B6B3-A86975E0A4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549" y="359764"/>
            <a:ext cx="9169816" cy="6138472"/>
          </a:xfrm>
          <a:prstGeom prst="rect">
            <a:avLst/>
          </a:prstGeom>
        </p:spPr>
      </p:pic>
    </p:spTree>
    <p:extLst>
      <p:ext uri="{BB962C8B-B14F-4D97-AF65-F5344CB8AC3E}">
        <p14:creationId xmlns:p14="http://schemas.microsoft.com/office/powerpoint/2010/main" val="25931145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vintage hares">
            <a:extLst>
              <a:ext uri="{FF2B5EF4-FFF2-40B4-BE49-F238E27FC236}">
                <a16:creationId xmlns:a16="http://schemas.microsoft.com/office/drawing/2014/main" id="{7F447FE4-520B-4B05-8200-BC7B7B43371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43375" y="500063"/>
            <a:ext cx="3905250" cy="585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8873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519112"/>
            <a:ext cx="9144000" cy="5819775"/>
          </a:xfrm>
          <a:prstGeom prst="rect">
            <a:avLst/>
          </a:prstGeom>
        </p:spPr>
      </p:pic>
    </p:spTree>
    <p:extLst>
      <p:ext uri="{BB962C8B-B14F-4D97-AF65-F5344CB8AC3E}">
        <p14:creationId xmlns:p14="http://schemas.microsoft.com/office/powerpoint/2010/main" val="5361849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58209" y="130234"/>
            <a:ext cx="5261113" cy="6727766"/>
          </a:xfrm>
          <a:prstGeom prst="rect">
            <a:avLst/>
          </a:prstGeom>
        </p:spPr>
      </p:pic>
    </p:spTree>
    <p:extLst>
      <p:ext uri="{BB962C8B-B14F-4D97-AF65-F5344CB8AC3E}">
        <p14:creationId xmlns:p14="http://schemas.microsoft.com/office/powerpoint/2010/main" val="3715694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29409" y="359759"/>
            <a:ext cx="8612957" cy="6244394"/>
          </a:xfrm>
          <a:prstGeom prst="rect">
            <a:avLst/>
          </a:prstGeom>
        </p:spPr>
      </p:pic>
    </p:spTree>
    <p:extLst>
      <p:ext uri="{BB962C8B-B14F-4D97-AF65-F5344CB8AC3E}">
        <p14:creationId xmlns:p14="http://schemas.microsoft.com/office/powerpoint/2010/main" val="35947490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02431" y="143205"/>
            <a:ext cx="9713168" cy="6475445"/>
          </a:xfrm>
          <a:prstGeom prst="rect">
            <a:avLst/>
          </a:prstGeom>
        </p:spPr>
      </p:pic>
    </p:spTree>
    <p:extLst>
      <p:ext uri="{BB962C8B-B14F-4D97-AF65-F5344CB8AC3E}">
        <p14:creationId xmlns:p14="http://schemas.microsoft.com/office/powerpoint/2010/main" val="22639215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Related image">
            <a:extLst>
              <a:ext uri="{FF2B5EF4-FFF2-40B4-BE49-F238E27FC236}">
                <a16:creationId xmlns:a16="http://schemas.microsoft.com/office/drawing/2014/main" id="{ACEFB4F9-5CCE-4BCF-9200-42E7B7708D8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8276" y="392034"/>
            <a:ext cx="4555448" cy="6073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0688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43808" y="130084"/>
            <a:ext cx="6166741" cy="6727915"/>
          </a:xfrm>
          <a:prstGeom prst="rect">
            <a:avLst/>
          </a:prstGeom>
        </p:spPr>
      </p:pic>
    </p:spTree>
    <p:extLst>
      <p:ext uri="{BB962C8B-B14F-4D97-AF65-F5344CB8AC3E}">
        <p14:creationId xmlns:p14="http://schemas.microsoft.com/office/powerpoint/2010/main" val="27206783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DC3769-A614-4033-9E00-07C57FDCA5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6074" y="1109307"/>
            <a:ext cx="7726943" cy="4639386"/>
          </a:xfrm>
          <a:prstGeom prst="rect">
            <a:avLst/>
          </a:prstGeom>
        </p:spPr>
      </p:pic>
    </p:spTree>
    <p:extLst>
      <p:ext uri="{BB962C8B-B14F-4D97-AF65-F5344CB8AC3E}">
        <p14:creationId xmlns:p14="http://schemas.microsoft.com/office/powerpoint/2010/main" val="5852712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48415" y="377687"/>
            <a:ext cx="9319585" cy="5989775"/>
          </a:xfrm>
          <a:prstGeom prst="rect">
            <a:avLst/>
          </a:prstGeom>
        </p:spPr>
      </p:pic>
    </p:spTree>
    <p:extLst>
      <p:ext uri="{BB962C8B-B14F-4D97-AF65-F5344CB8AC3E}">
        <p14:creationId xmlns:p14="http://schemas.microsoft.com/office/powerpoint/2010/main" val="13781318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814387"/>
            <a:ext cx="9144000" cy="5229225"/>
          </a:xfrm>
          <a:prstGeom prst="rect">
            <a:avLst/>
          </a:prstGeom>
        </p:spPr>
      </p:pic>
    </p:spTree>
    <p:extLst>
      <p:ext uri="{BB962C8B-B14F-4D97-AF65-F5344CB8AC3E}">
        <p14:creationId xmlns:p14="http://schemas.microsoft.com/office/powerpoint/2010/main" val="38276444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2416" y="536713"/>
            <a:ext cx="10450957" cy="5530298"/>
          </a:xfrm>
          <a:prstGeom prst="rect">
            <a:avLst/>
          </a:prstGeom>
        </p:spPr>
      </p:pic>
    </p:spTree>
    <p:extLst>
      <p:ext uri="{BB962C8B-B14F-4D97-AF65-F5344CB8AC3E}">
        <p14:creationId xmlns:p14="http://schemas.microsoft.com/office/powerpoint/2010/main" val="18697775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snake">
            <a:extLst>
              <a:ext uri="{FF2B5EF4-FFF2-40B4-BE49-F238E27FC236}">
                <a16:creationId xmlns:a16="http://schemas.microsoft.com/office/drawing/2014/main" id="{F36C6975-9FF3-48B8-AAC1-45B2C0C9D2C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1888" y="433832"/>
            <a:ext cx="7888224" cy="5587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125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28799" y="411492"/>
            <a:ext cx="8125466" cy="6086492"/>
          </a:xfrm>
          <a:prstGeom prst="rect">
            <a:avLst/>
          </a:prstGeom>
        </p:spPr>
      </p:pic>
    </p:spTree>
    <p:extLst>
      <p:ext uri="{BB962C8B-B14F-4D97-AF65-F5344CB8AC3E}">
        <p14:creationId xmlns:p14="http://schemas.microsoft.com/office/powerpoint/2010/main" val="1301041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0748" y="395871"/>
            <a:ext cx="9204480" cy="6148305"/>
          </a:xfrm>
          <a:prstGeom prst="rect">
            <a:avLst/>
          </a:prstGeom>
        </p:spPr>
      </p:pic>
    </p:spTree>
    <p:extLst>
      <p:ext uri="{BB962C8B-B14F-4D97-AF65-F5344CB8AC3E}">
        <p14:creationId xmlns:p14="http://schemas.microsoft.com/office/powerpoint/2010/main" val="3564797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nedrawing, text, map&#10;&#10;Description automatically generated">
            <a:extLst>
              <a:ext uri="{FF2B5EF4-FFF2-40B4-BE49-F238E27FC236}">
                <a16:creationId xmlns:a16="http://schemas.microsoft.com/office/drawing/2014/main" id="{9AA6CBC0-CEB6-4F0B-8575-D0E1E1AC76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13114" y="914399"/>
            <a:ext cx="8726928" cy="5051685"/>
          </a:xfrm>
          <a:prstGeom prst="rect">
            <a:avLst/>
          </a:prstGeom>
        </p:spPr>
      </p:pic>
    </p:spTree>
    <p:extLst>
      <p:ext uri="{BB962C8B-B14F-4D97-AF65-F5344CB8AC3E}">
        <p14:creationId xmlns:p14="http://schemas.microsoft.com/office/powerpoint/2010/main" val="39470617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86593" y="303331"/>
            <a:ext cx="10405407" cy="6243244"/>
          </a:xfrm>
          <a:prstGeom prst="rect">
            <a:avLst/>
          </a:prstGeom>
        </p:spPr>
      </p:pic>
    </p:spTree>
    <p:extLst>
      <p:ext uri="{BB962C8B-B14F-4D97-AF65-F5344CB8AC3E}">
        <p14:creationId xmlns:p14="http://schemas.microsoft.com/office/powerpoint/2010/main" val="29611858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12574" y="263965"/>
            <a:ext cx="9477678" cy="6321538"/>
          </a:xfrm>
          <a:prstGeom prst="rect">
            <a:avLst/>
          </a:prstGeom>
        </p:spPr>
      </p:pic>
    </p:spTree>
    <p:extLst>
      <p:ext uri="{BB962C8B-B14F-4D97-AF65-F5344CB8AC3E}">
        <p14:creationId xmlns:p14="http://schemas.microsoft.com/office/powerpoint/2010/main" val="228548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1966" y="196653"/>
            <a:ext cx="9375656" cy="6374767"/>
          </a:xfrm>
          <a:prstGeom prst="rect">
            <a:avLst/>
          </a:prstGeom>
        </p:spPr>
      </p:pic>
    </p:spTree>
    <p:extLst>
      <p:ext uri="{BB962C8B-B14F-4D97-AF65-F5344CB8AC3E}">
        <p14:creationId xmlns:p14="http://schemas.microsoft.com/office/powerpoint/2010/main" val="38547077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kvillage.jp/wp-content/uploads/2019/05/calendar-4159913_1920-1024x660.jpg">
            <a:extLst>
              <a:ext uri="{FF2B5EF4-FFF2-40B4-BE49-F238E27FC236}">
                <a16:creationId xmlns:a16="http://schemas.microsoft.com/office/drawing/2014/main" id="{57B180C2-D8BC-4D53-9052-06817500142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285750"/>
            <a:ext cx="9753600" cy="628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6909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begging hands">
            <a:extLst>
              <a:ext uri="{FF2B5EF4-FFF2-40B4-BE49-F238E27FC236}">
                <a16:creationId xmlns:a16="http://schemas.microsoft.com/office/drawing/2014/main" id="{653E3888-BE9A-4CEB-A318-A9A5DB96A25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28800" y="202366"/>
            <a:ext cx="7904813" cy="5928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4770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3473" y="1232453"/>
            <a:ext cx="9060327" cy="4282534"/>
          </a:xfrm>
          <a:prstGeom prst="rect">
            <a:avLst/>
          </a:prstGeom>
        </p:spPr>
      </p:pic>
    </p:spTree>
    <p:extLst>
      <p:ext uri="{BB962C8B-B14F-4D97-AF65-F5344CB8AC3E}">
        <p14:creationId xmlns:p14="http://schemas.microsoft.com/office/powerpoint/2010/main" val="2065991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2574" y="206361"/>
            <a:ext cx="9537424" cy="6435898"/>
          </a:xfrm>
          <a:prstGeom prst="rect">
            <a:avLst/>
          </a:prstGeom>
        </p:spPr>
      </p:pic>
    </p:spTree>
    <p:extLst>
      <p:ext uri="{BB962C8B-B14F-4D97-AF65-F5344CB8AC3E}">
        <p14:creationId xmlns:p14="http://schemas.microsoft.com/office/powerpoint/2010/main" val="35440828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aution logo png">
            <a:extLst>
              <a:ext uri="{FF2B5EF4-FFF2-40B4-BE49-F238E27FC236}">
                <a16:creationId xmlns:a16="http://schemas.microsoft.com/office/drawing/2014/main" id="{234CAAFE-0F34-4689-B153-2E172EC0256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80361" y="524656"/>
            <a:ext cx="5831278" cy="5136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2145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BBE49769-21EF-4DC5-8850-66D5D5757C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35511" y="203886"/>
            <a:ext cx="4120978" cy="6450227"/>
          </a:xfrm>
          <a:prstGeom prst="rect">
            <a:avLst/>
          </a:prstGeom>
        </p:spPr>
      </p:pic>
    </p:spTree>
    <p:extLst>
      <p:ext uri="{BB962C8B-B14F-4D97-AF65-F5344CB8AC3E}">
        <p14:creationId xmlns:p14="http://schemas.microsoft.com/office/powerpoint/2010/main" val="25296860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71925" y="0"/>
            <a:ext cx="4248150" cy="6858000"/>
          </a:xfrm>
          <a:prstGeom prst="rect">
            <a:avLst/>
          </a:prstGeom>
        </p:spPr>
      </p:pic>
    </p:spTree>
    <p:extLst>
      <p:ext uri="{BB962C8B-B14F-4D97-AF65-F5344CB8AC3E}">
        <p14:creationId xmlns:p14="http://schemas.microsoft.com/office/powerpoint/2010/main" val="27463265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C52A45FF1EC84389D354DFD3C0C448" ma:contentTypeVersion="2" ma:contentTypeDescription="Create a new document." ma:contentTypeScope="" ma:versionID="fdc46f8590b5f28328e0bb450962551b">
  <xsd:schema xmlns:xsd="http://www.w3.org/2001/XMLSchema" xmlns:xs="http://www.w3.org/2001/XMLSchema" xmlns:p="http://schemas.microsoft.com/office/2006/metadata/properties" xmlns:ns2="9d5d3129-49d9-42ad-af3b-e35edfdaf66b" targetNamespace="http://schemas.microsoft.com/office/2006/metadata/properties" ma:root="true" ma:fieldsID="24337f2dcc47031eea29e0e9877e28fe" ns2:_="">
    <xsd:import namespace="9d5d3129-49d9-42ad-af3b-e35edfdaf66b"/>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5d3129-49d9-42ad-af3b-e35edfdaf6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AAFDC1F-D1AD-4B95-BFBE-50B01B83A555}"/>
</file>

<file path=customXml/itemProps2.xml><?xml version="1.0" encoding="utf-8"?>
<ds:datastoreItem xmlns:ds="http://schemas.openxmlformats.org/officeDocument/2006/customXml" ds:itemID="{DF40BFB1-FEAB-47F4-8F2E-38B5E17C9659}"/>
</file>

<file path=customXml/itemProps3.xml><?xml version="1.0" encoding="utf-8"?>
<ds:datastoreItem xmlns:ds="http://schemas.openxmlformats.org/officeDocument/2006/customXml" ds:itemID="{A4E406D5-719E-4A84-B3D2-1D47E12A72C7}"/>
</file>

<file path=docProps/app.xml><?xml version="1.0" encoding="utf-8"?>
<Properties xmlns="http://schemas.openxmlformats.org/officeDocument/2006/extended-properties" xmlns:vt="http://schemas.openxmlformats.org/officeDocument/2006/docPropsVTypes">
  <TotalTime>1190</TotalTime>
  <Words>2883</Words>
  <Application>Microsoft Office PowerPoint</Application>
  <PresentationFormat>Widescreen</PresentationFormat>
  <Paragraphs>519</Paragraphs>
  <Slides>255</Slides>
  <Notes>255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255</vt:i4>
      </vt:variant>
    </vt:vector>
  </HeadingPairs>
  <TitlesOfParts>
    <vt:vector size="259" baseType="lpstr">
      <vt:lpstr>Arial</vt:lpstr>
      <vt:lpstr>Calibri</vt:lpstr>
      <vt:lpstr>Calibri Light</vt:lpstr>
      <vt:lpstr>Office Theme</vt:lpstr>
      <vt:lpstr>Evaluación de la Fonología Española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PhonT Lab 3</dc:creator>
  <cp:lastModifiedBy>Phil .</cp:lastModifiedBy>
  <cp:revision>241</cp:revision>
  <dcterms:created xsi:type="dcterms:W3CDTF">2018-04-23T23:30:12Z</dcterms:created>
  <dcterms:modified xsi:type="dcterms:W3CDTF">2021-05-19T02:45:31Z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0x010100AFC52A45FF1EC84389D354DFD3C0C448</vt:lpwstr>
  </property>
</Properties>
</file>